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5" r:id="rId2"/>
    <p:sldId id="274" r:id="rId3"/>
    <p:sldId id="306" r:id="rId4"/>
    <p:sldId id="289" r:id="rId5"/>
    <p:sldId id="313" r:id="rId6"/>
    <p:sldId id="290" r:id="rId7"/>
    <p:sldId id="291" r:id="rId8"/>
    <p:sldId id="292" r:id="rId9"/>
    <p:sldId id="307" r:id="rId10"/>
    <p:sldId id="310" r:id="rId11"/>
    <p:sldId id="309" r:id="rId12"/>
    <p:sldId id="308" r:id="rId13"/>
    <p:sldId id="294" r:id="rId14"/>
    <p:sldId id="299" r:id="rId15"/>
    <p:sldId id="304" r:id="rId16"/>
    <p:sldId id="276" r:id="rId17"/>
    <p:sldId id="30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6816" userDrawn="1">
          <p15:clr>
            <a:srgbClr val="A4A3A4"/>
          </p15:clr>
        </p15:guide>
        <p15:guide id="3" pos="816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79559" autoAdjust="0"/>
  </p:normalViewPr>
  <p:slideViewPr>
    <p:cSldViewPr>
      <p:cViewPr varScale="1">
        <p:scale>
          <a:sx n="72" d="100"/>
          <a:sy n="72" d="100"/>
        </p:scale>
        <p:origin x="618" y="78"/>
      </p:cViewPr>
      <p:guideLst>
        <p:guide pos="3840"/>
        <p:guide pos="6816"/>
        <p:guide pos="81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5" d="100"/>
          <a:sy n="95" d="100"/>
        </p:scale>
        <p:origin x="35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36185F-2BD7-49A1-BB9D-BFA7811F61E2}" type="doc">
      <dgm:prSet loTypeId="urn:microsoft.com/office/officeart/2005/8/layout/bProcess2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BB445C13-C43F-4A0D-8FD1-9687EEC876F1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Wk1</a:t>
          </a:r>
        </a:p>
      </dgm:t>
    </dgm:pt>
    <dgm:pt modelId="{D2213D39-C9D2-4DB8-9466-B72A31AD87BC}" type="parTrans" cxnId="{A4E7487F-55ED-4A4E-BC05-EE8D82F140A4}">
      <dgm:prSet/>
      <dgm:spPr/>
      <dgm:t>
        <a:bodyPr/>
        <a:lstStyle/>
        <a:p>
          <a:endParaRPr lang="en-ZA"/>
        </a:p>
      </dgm:t>
    </dgm:pt>
    <dgm:pt modelId="{EC24D16F-3FFA-4EFD-BE8B-8F0607D9B7B4}" type="sibTrans" cxnId="{A4E7487F-55ED-4A4E-BC05-EE8D82F140A4}">
      <dgm:prSet/>
      <dgm:spPr/>
      <dgm:t>
        <a:bodyPr/>
        <a:lstStyle/>
        <a:p>
          <a:endParaRPr lang="en-ZA"/>
        </a:p>
      </dgm:t>
    </dgm:pt>
    <dgm:pt modelId="{8E6B3C04-1866-4638-8A13-5E560B03073F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Wk2</a:t>
          </a:r>
        </a:p>
      </dgm:t>
    </dgm:pt>
    <dgm:pt modelId="{8316E29A-A3E0-4AAF-8AA5-074C0209DED3}" type="parTrans" cxnId="{C3CADA1B-A87F-4AE6-BC7D-1393088F9251}">
      <dgm:prSet/>
      <dgm:spPr/>
      <dgm:t>
        <a:bodyPr/>
        <a:lstStyle/>
        <a:p>
          <a:endParaRPr lang="en-ZA"/>
        </a:p>
      </dgm:t>
    </dgm:pt>
    <dgm:pt modelId="{E5D9911B-0644-4FD7-A6C1-61275D34CC18}" type="sibTrans" cxnId="{C3CADA1B-A87F-4AE6-BC7D-1393088F9251}">
      <dgm:prSet/>
      <dgm:spPr/>
      <dgm:t>
        <a:bodyPr/>
        <a:lstStyle/>
        <a:p>
          <a:endParaRPr lang="en-ZA"/>
        </a:p>
      </dgm:t>
    </dgm:pt>
    <dgm:pt modelId="{FEF3A87D-5B56-4FF1-9EDA-076CEB03EF1B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Wk3</a:t>
          </a:r>
        </a:p>
      </dgm:t>
    </dgm:pt>
    <dgm:pt modelId="{826E75A0-ACE4-4C2A-B792-4E63B9E194F8}" type="parTrans" cxnId="{E608C3B0-29B4-42C2-A0B7-3F06311EF4DD}">
      <dgm:prSet/>
      <dgm:spPr/>
      <dgm:t>
        <a:bodyPr/>
        <a:lstStyle/>
        <a:p>
          <a:endParaRPr lang="en-ZA"/>
        </a:p>
      </dgm:t>
    </dgm:pt>
    <dgm:pt modelId="{D6067211-336D-4FDD-B6D3-7DA22D97C2D4}" type="sibTrans" cxnId="{E608C3B0-29B4-42C2-A0B7-3F06311EF4DD}">
      <dgm:prSet/>
      <dgm:spPr/>
      <dgm:t>
        <a:bodyPr/>
        <a:lstStyle/>
        <a:p>
          <a:endParaRPr lang="en-ZA"/>
        </a:p>
      </dgm:t>
    </dgm:pt>
    <dgm:pt modelId="{DB087575-299B-4977-8DE9-7D9A3E776EAD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Wk4</a:t>
          </a:r>
        </a:p>
      </dgm:t>
    </dgm:pt>
    <dgm:pt modelId="{31129328-3A13-4852-8233-72CB5EC0D88F}" type="parTrans" cxnId="{3DFEC342-6608-4A2F-870D-521E748349C0}">
      <dgm:prSet/>
      <dgm:spPr/>
      <dgm:t>
        <a:bodyPr/>
        <a:lstStyle/>
        <a:p>
          <a:endParaRPr lang="en-ZA"/>
        </a:p>
      </dgm:t>
    </dgm:pt>
    <dgm:pt modelId="{F931C630-AFB6-4163-8831-EB7EC1888995}" type="sibTrans" cxnId="{3DFEC342-6608-4A2F-870D-521E748349C0}">
      <dgm:prSet/>
      <dgm:spPr/>
      <dgm:t>
        <a:bodyPr/>
        <a:lstStyle/>
        <a:p>
          <a:endParaRPr lang="en-ZA"/>
        </a:p>
      </dgm:t>
    </dgm:pt>
    <dgm:pt modelId="{4F3D12FE-47C5-42B0-A118-FF3646F2BD7D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Wk5</a:t>
          </a:r>
        </a:p>
      </dgm:t>
    </dgm:pt>
    <dgm:pt modelId="{706EFE36-3A84-4AC6-9C12-7609206B3FE3}" type="parTrans" cxnId="{B5B1034A-6DC6-4917-BA97-EE9B3A0E74A7}">
      <dgm:prSet/>
      <dgm:spPr/>
      <dgm:t>
        <a:bodyPr/>
        <a:lstStyle/>
        <a:p>
          <a:endParaRPr lang="en-ZA"/>
        </a:p>
      </dgm:t>
    </dgm:pt>
    <dgm:pt modelId="{4FD8A429-08B4-49E8-8E0C-477F4463E50A}" type="sibTrans" cxnId="{B5B1034A-6DC6-4917-BA97-EE9B3A0E74A7}">
      <dgm:prSet/>
      <dgm:spPr/>
      <dgm:t>
        <a:bodyPr/>
        <a:lstStyle/>
        <a:p>
          <a:endParaRPr lang="en-ZA"/>
        </a:p>
      </dgm:t>
    </dgm:pt>
    <dgm:pt modelId="{1003619A-CB9E-487B-A9F7-6561B604D2DE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Wk6</a:t>
          </a:r>
        </a:p>
      </dgm:t>
    </dgm:pt>
    <dgm:pt modelId="{08848175-C6EE-4B69-AF0C-0E5AA29EE472}" type="parTrans" cxnId="{626F7E24-A069-43D3-81C7-B4F65E67FC9A}">
      <dgm:prSet/>
      <dgm:spPr/>
      <dgm:t>
        <a:bodyPr/>
        <a:lstStyle/>
        <a:p>
          <a:endParaRPr lang="en-ZA"/>
        </a:p>
      </dgm:t>
    </dgm:pt>
    <dgm:pt modelId="{D186B1BF-B0B7-4657-AB77-A484134554FA}" type="sibTrans" cxnId="{626F7E24-A069-43D3-81C7-B4F65E67FC9A}">
      <dgm:prSet/>
      <dgm:spPr/>
      <dgm:t>
        <a:bodyPr/>
        <a:lstStyle/>
        <a:p>
          <a:endParaRPr lang="en-ZA"/>
        </a:p>
      </dgm:t>
    </dgm:pt>
    <dgm:pt modelId="{D3B9C125-B2E6-4FD1-9CC0-464F68AB5FBE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Wk7</a:t>
          </a:r>
        </a:p>
      </dgm:t>
    </dgm:pt>
    <dgm:pt modelId="{C2A519CD-D397-463D-8D84-7672BDE98B58}" type="parTrans" cxnId="{3B2668BE-767E-41E3-85F5-027AC4F9E658}">
      <dgm:prSet/>
      <dgm:spPr/>
      <dgm:t>
        <a:bodyPr/>
        <a:lstStyle/>
        <a:p>
          <a:endParaRPr lang="en-ZA"/>
        </a:p>
      </dgm:t>
    </dgm:pt>
    <dgm:pt modelId="{E2715FC4-7B92-45BC-B723-8A74A7AED324}" type="sibTrans" cxnId="{3B2668BE-767E-41E3-85F5-027AC4F9E658}">
      <dgm:prSet/>
      <dgm:spPr/>
      <dgm:t>
        <a:bodyPr/>
        <a:lstStyle/>
        <a:p>
          <a:endParaRPr lang="en-ZA"/>
        </a:p>
      </dgm:t>
    </dgm:pt>
    <dgm:pt modelId="{6DD56E6D-4A9E-4AB0-94CA-3624AA69978D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Wk8</a:t>
          </a:r>
        </a:p>
      </dgm:t>
    </dgm:pt>
    <dgm:pt modelId="{60248D74-7B2A-423F-A887-49C30BB16EF6}" type="parTrans" cxnId="{7DA8D37D-5B22-4E09-8440-9FE9FF0B53A3}">
      <dgm:prSet/>
      <dgm:spPr/>
      <dgm:t>
        <a:bodyPr/>
        <a:lstStyle/>
        <a:p>
          <a:endParaRPr lang="en-ZA"/>
        </a:p>
      </dgm:t>
    </dgm:pt>
    <dgm:pt modelId="{F2D9213C-C1BB-4FB4-99BD-C16BDBBDA198}" type="sibTrans" cxnId="{7DA8D37D-5B22-4E09-8440-9FE9FF0B53A3}">
      <dgm:prSet/>
      <dgm:spPr/>
      <dgm:t>
        <a:bodyPr/>
        <a:lstStyle/>
        <a:p>
          <a:endParaRPr lang="en-ZA"/>
        </a:p>
      </dgm:t>
    </dgm:pt>
    <dgm:pt modelId="{55503D1D-0DBC-4A11-94A6-82B0E3924F79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Wk9</a:t>
          </a:r>
        </a:p>
      </dgm:t>
    </dgm:pt>
    <dgm:pt modelId="{30A348D6-DC59-43EA-B45E-21F79B076AB9}" type="parTrans" cxnId="{67F91DBF-EE90-4B32-9EBD-7185AE21B1E9}">
      <dgm:prSet/>
      <dgm:spPr/>
      <dgm:t>
        <a:bodyPr/>
        <a:lstStyle/>
        <a:p>
          <a:endParaRPr lang="en-ZA"/>
        </a:p>
      </dgm:t>
    </dgm:pt>
    <dgm:pt modelId="{73110F3A-7541-4DB3-8FA6-7AABA1B98D79}" type="sibTrans" cxnId="{67F91DBF-EE90-4B32-9EBD-7185AE21B1E9}">
      <dgm:prSet/>
      <dgm:spPr/>
      <dgm:t>
        <a:bodyPr/>
        <a:lstStyle/>
        <a:p>
          <a:endParaRPr lang="en-ZA"/>
        </a:p>
      </dgm:t>
    </dgm:pt>
    <dgm:pt modelId="{08A76FEE-7334-49B3-BAA1-B1F8C52F4C22}">
      <dgm:prSet phldrT="[Text]"/>
      <dgm:spPr/>
      <dgm:t>
        <a:bodyPr/>
        <a:lstStyle/>
        <a:p>
          <a:endParaRPr lang="en-ZA" dirty="0"/>
        </a:p>
        <a:p>
          <a:r>
            <a:rPr lang="en-ZA" dirty="0"/>
            <a:t>Wk10</a:t>
          </a:r>
        </a:p>
      </dgm:t>
    </dgm:pt>
    <dgm:pt modelId="{F537EC39-9165-4177-9359-A2D4BCE4B351}" type="parTrans" cxnId="{A7E9D5C8-8198-4308-9B1B-058157C0C3EB}">
      <dgm:prSet/>
      <dgm:spPr/>
      <dgm:t>
        <a:bodyPr/>
        <a:lstStyle/>
        <a:p>
          <a:endParaRPr lang="en-ZA"/>
        </a:p>
      </dgm:t>
    </dgm:pt>
    <dgm:pt modelId="{46036193-DC44-40D7-A6C8-7452E0AC3A24}" type="sibTrans" cxnId="{A7E9D5C8-8198-4308-9B1B-058157C0C3EB}">
      <dgm:prSet/>
      <dgm:spPr/>
      <dgm:t>
        <a:bodyPr/>
        <a:lstStyle/>
        <a:p>
          <a:endParaRPr lang="en-ZA"/>
        </a:p>
      </dgm:t>
    </dgm:pt>
    <dgm:pt modelId="{C58685F4-AC54-4213-97CE-2A925DD1CFCE}" type="pres">
      <dgm:prSet presAssocID="{F836185F-2BD7-49A1-BB9D-BFA7811F61E2}" presName="diagram" presStyleCnt="0">
        <dgm:presLayoutVars>
          <dgm:dir/>
          <dgm:resizeHandles/>
        </dgm:presLayoutVars>
      </dgm:prSet>
      <dgm:spPr/>
    </dgm:pt>
    <dgm:pt modelId="{4E8FCD05-7C34-4232-8728-61BDD020F955}" type="pres">
      <dgm:prSet presAssocID="{BB445C13-C43F-4A0D-8FD1-9687EEC876F1}" presName="firstNode" presStyleLbl="node1" presStyleIdx="0" presStyleCnt="10">
        <dgm:presLayoutVars>
          <dgm:bulletEnabled val="1"/>
        </dgm:presLayoutVars>
      </dgm:prSet>
      <dgm:spPr/>
    </dgm:pt>
    <dgm:pt modelId="{DF3369AA-F679-441A-957E-C2DD3D8095B5}" type="pres">
      <dgm:prSet presAssocID="{EC24D16F-3FFA-4EFD-BE8B-8F0607D9B7B4}" presName="sibTrans" presStyleLbl="sibTrans2D1" presStyleIdx="0" presStyleCnt="9"/>
      <dgm:spPr/>
    </dgm:pt>
    <dgm:pt modelId="{12843E66-BB95-4B00-BE73-AD19A8EAA7DA}" type="pres">
      <dgm:prSet presAssocID="{8E6B3C04-1866-4638-8A13-5E560B03073F}" presName="middleNode" presStyleCnt="0"/>
      <dgm:spPr/>
    </dgm:pt>
    <dgm:pt modelId="{B0D05F98-DC97-4F27-BFD6-29DB3F49C5CF}" type="pres">
      <dgm:prSet presAssocID="{8E6B3C04-1866-4638-8A13-5E560B03073F}" presName="padding" presStyleLbl="node1" presStyleIdx="0" presStyleCnt="10"/>
      <dgm:spPr/>
    </dgm:pt>
    <dgm:pt modelId="{F327CC28-5AF8-429A-96B6-2D9B3F77BA8C}" type="pres">
      <dgm:prSet presAssocID="{8E6B3C04-1866-4638-8A13-5E560B03073F}" presName="shape" presStyleLbl="node1" presStyleIdx="1" presStyleCnt="10" custScaleX="150085" custScaleY="150085">
        <dgm:presLayoutVars>
          <dgm:bulletEnabled val="1"/>
        </dgm:presLayoutVars>
      </dgm:prSet>
      <dgm:spPr/>
    </dgm:pt>
    <dgm:pt modelId="{42411D28-724F-4511-803A-69958921752E}" type="pres">
      <dgm:prSet presAssocID="{E5D9911B-0644-4FD7-A6C1-61275D34CC18}" presName="sibTrans" presStyleLbl="sibTrans2D1" presStyleIdx="1" presStyleCnt="9"/>
      <dgm:spPr/>
    </dgm:pt>
    <dgm:pt modelId="{860CF6A7-D5F7-46D6-A345-B332D530E9C4}" type="pres">
      <dgm:prSet presAssocID="{FEF3A87D-5B56-4FF1-9EDA-076CEB03EF1B}" presName="middleNode" presStyleCnt="0"/>
      <dgm:spPr/>
    </dgm:pt>
    <dgm:pt modelId="{3B93DE9C-65CA-42BE-A241-3484C34C8D49}" type="pres">
      <dgm:prSet presAssocID="{FEF3A87D-5B56-4FF1-9EDA-076CEB03EF1B}" presName="padding" presStyleLbl="node1" presStyleIdx="1" presStyleCnt="10"/>
      <dgm:spPr/>
    </dgm:pt>
    <dgm:pt modelId="{03E7D1B1-7CBB-4745-881F-2B0B2A75F9A0}" type="pres">
      <dgm:prSet presAssocID="{FEF3A87D-5B56-4FF1-9EDA-076CEB03EF1B}" presName="shape" presStyleLbl="node1" presStyleIdx="2" presStyleCnt="10" custScaleX="150085" custScaleY="150085">
        <dgm:presLayoutVars>
          <dgm:bulletEnabled val="1"/>
        </dgm:presLayoutVars>
      </dgm:prSet>
      <dgm:spPr/>
    </dgm:pt>
    <dgm:pt modelId="{697F0B5E-A796-4506-B643-7BC4A8178E71}" type="pres">
      <dgm:prSet presAssocID="{D6067211-336D-4FDD-B6D3-7DA22D97C2D4}" presName="sibTrans" presStyleLbl="sibTrans2D1" presStyleIdx="2" presStyleCnt="9"/>
      <dgm:spPr/>
    </dgm:pt>
    <dgm:pt modelId="{2F3E8115-BAD3-4C25-91EF-8D46959F5347}" type="pres">
      <dgm:prSet presAssocID="{DB087575-299B-4977-8DE9-7D9A3E776EAD}" presName="middleNode" presStyleCnt="0"/>
      <dgm:spPr/>
    </dgm:pt>
    <dgm:pt modelId="{63E513BB-3C36-4DA7-B01E-6C99FAA3A3D8}" type="pres">
      <dgm:prSet presAssocID="{DB087575-299B-4977-8DE9-7D9A3E776EAD}" presName="padding" presStyleLbl="node1" presStyleIdx="2" presStyleCnt="10"/>
      <dgm:spPr/>
    </dgm:pt>
    <dgm:pt modelId="{9CFFF51C-B6D0-4134-946A-11EB7E219007}" type="pres">
      <dgm:prSet presAssocID="{DB087575-299B-4977-8DE9-7D9A3E776EAD}" presName="shape" presStyleLbl="node1" presStyleIdx="3" presStyleCnt="10" custScaleX="150085" custScaleY="150085">
        <dgm:presLayoutVars>
          <dgm:bulletEnabled val="1"/>
        </dgm:presLayoutVars>
      </dgm:prSet>
      <dgm:spPr/>
    </dgm:pt>
    <dgm:pt modelId="{8552C06F-E6AD-41B8-80DA-A34ED26DBB30}" type="pres">
      <dgm:prSet presAssocID="{F931C630-AFB6-4163-8831-EB7EC1888995}" presName="sibTrans" presStyleLbl="sibTrans2D1" presStyleIdx="3" presStyleCnt="9"/>
      <dgm:spPr/>
    </dgm:pt>
    <dgm:pt modelId="{D7EAB2D2-FA86-4A15-9DA6-B8B6CE4797DA}" type="pres">
      <dgm:prSet presAssocID="{4F3D12FE-47C5-42B0-A118-FF3646F2BD7D}" presName="middleNode" presStyleCnt="0"/>
      <dgm:spPr/>
    </dgm:pt>
    <dgm:pt modelId="{09DD669E-1BF9-49EA-A195-7FB66796A719}" type="pres">
      <dgm:prSet presAssocID="{4F3D12FE-47C5-42B0-A118-FF3646F2BD7D}" presName="padding" presStyleLbl="node1" presStyleIdx="3" presStyleCnt="10"/>
      <dgm:spPr/>
    </dgm:pt>
    <dgm:pt modelId="{6304528A-CF5E-46A7-B75D-FBFA6F0D2CBA}" type="pres">
      <dgm:prSet presAssocID="{4F3D12FE-47C5-42B0-A118-FF3646F2BD7D}" presName="shape" presStyleLbl="node1" presStyleIdx="4" presStyleCnt="10" custScaleX="150085" custScaleY="150085">
        <dgm:presLayoutVars>
          <dgm:bulletEnabled val="1"/>
        </dgm:presLayoutVars>
      </dgm:prSet>
      <dgm:spPr/>
    </dgm:pt>
    <dgm:pt modelId="{A47545A4-A648-4DD7-AD6C-C43322212ACA}" type="pres">
      <dgm:prSet presAssocID="{4FD8A429-08B4-49E8-8E0C-477F4463E50A}" presName="sibTrans" presStyleLbl="sibTrans2D1" presStyleIdx="4" presStyleCnt="9"/>
      <dgm:spPr/>
    </dgm:pt>
    <dgm:pt modelId="{09CAB354-24B3-4529-B1FE-DE459670558A}" type="pres">
      <dgm:prSet presAssocID="{1003619A-CB9E-487B-A9F7-6561B604D2DE}" presName="middleNode" presStyleCnt="0"/>
      <dgm:spPr/>
    </dgm:pt>
    <dgm:pt modelId="{3F5727B7-CD98-431B-BF99-3257575B9717}" type="pres">
      <dgm:prSet presAssocID="{1003619A-CB9E-487B-A9F7-6561B604D2DE}" presName="padding" presStyleLbl="node1" presStyleIdx="4" presStyleCnt="10"/>
      <dgm:spPr/>
    </dgm:pt>
    <dgm:pt modelId="{4B35B9CB-11CD-43C2-9C4C-86156513341A}" type="pres">
      <dgm:prSet presAssocID="{1003619A-CB9E-487B-A9F7-6561B604D2DE}" presName="shape" presStyleLbl="node1" presStyleIdx="5" presStyleCnt="10" custScaleX="150085" custScaleY="150085">
        <dgm:presLayoutVars>
          <dgm:bulletEnabled val="1"/>
        </dgm:presLayoutVars>
      </dgm:prSet>
      <dgm:spPr/>
    </dgm:pt>
    <dgm:pt modelId="{0835EECE-76E9-4BE2-888A-4E8F2416133F}" type="pres">
      <dgm:prSet presAssocID="{D186B1BF-B0B7-4657-AB77-A484134554FA}" presName="sibTrans" presStyleLbl="sibTrans2D1" presStyleIdx="5" presStyleCnt="9"/>
      <dgm:spPr/>
    </dgm:pt>
    <dgm:pt modelId="{5526E747-D1F3-4452-8D30-6786421DD67A}" type="pres">
      <dgm:prSet presAssocID="{D3B9C125-B2E6-4FD1-9CC0-464F68AB5FBE}" presName="middleNode" presStyleCnt="0"/>
      <dgm:spPr/>
    </dgm:pt>
    <dgm:pt modelId="{46044B87-6A14-4396-A218-A6C008E96575}" type="pres">
      <dgm:prSet presAssocID="{D3B9C125-B2E6-4FD1-9CC0-464F68AB5FBE}" presName="padding" presStyleLbl="node1" presStyleIdx="5" presStyleCnt="10"/>
      <dgm:spPr/>
    </dgm:pt>
    <dgm:pt modelId="{11E5948C-ACF8-4848-8C91-72E4F320D917}" type="pres">
      <dgm:prSet presAssocID="{D3B9C125-B2E6-4FD1-9CC0-464F68AB5FBE}" presName="shape" presStyleLbl="node1" presStyleIdx="6" presStyleCnt="10" custScaleX="150085" custScaleY="150085">
        <dgm:presLayoutVars>
          <dgm:bulletEnabled val="1"/>
        </dgm:presLayoutVars>
      </dgm:prSet>
      <dgm:spPr/>
    </dgm:pt>
    <dgm:pt modelId="{2CB91E48-66BE-46C2-9B91-862AADAACF1D}" type="pres">
      <dgm:prSet presAssocID="{E2715FC4-7B92-45BC-B723-8A74A7AED324}" presName="sibTrans" presStyleLbl="sibTrans2D1" presStyleIdx="6" presStyleCnt="9"/>
      <dgm:spPr/>
    </dgm:pt>
    <dgm:pt modelId="{316A0A6C-38EE-41BC-BA41-CD47B4457C3A}" type="pres">
      <dgm:prSet presAssocID="{6DD56E6D-4A9E-4AB0-94CA-3624AA69978D}" presName="middleNode" presStyleCnt="0"/>
      <dgm:spPr/>
    </dgm:pt>
    <dgm:pt modelId="{02188B3B-A1B5-4946-BE62-24F37B2928C1}" type="pres">
      <dgm:prSet presAssocID="{6DD56E6D-4A9E-4AB0-94CA-3624AA69978D}" presName="padding" presStyleLbl="node1" presStyleIdx="6" presStyleCnt="10"/>
      <dgm:spPr/>
    </dgm:pt>
    <dgm:pt modelId="{B6F4DF58-D527-452A-A0BE-2FFA124F7175}" type="pres">
      <dgm:prSet presAssocID="{6DD56E6D-4A9E-4AB0-94CA-3624AA69978D}" presName="shape" presStyleLbl="node1" presStyleIdx="7" presStyleCnt="10" custScaleX="150085" custScaleY="150085">
        <dgm:presLayoutVars>
          <dgm:bulletEnabled val="1"/>
        </dgm:presLayoutVars>
      </dgm:prSet>
      <dgm:spPr/>
    </dgm:pt>
    <dgm:pt modelId="{A92F1D88-F354-4EEF-9CB2-CA92938A3A2A}" type="pres">
      <dgm:prSet presAssocID="{F2D9213C-C1BB-4FB4-99BD-C16BDBBDA198}" presName="sibTrans" presStyleLbl="sibTrans2D1" presStyleIdx="7" presStyleCnt="9"/>
      <dgm:spPr/>
    </dgm:pt>
    <dgm:pt modelId="{F306E7EC-67E7-4FD7-9C15-DCEC5BE9699E}" type="pres">
      <dgm:prSet presAssocID="{55503D1D-0DBC-4A11-94A6-82B0E3924F79}" presName="middleNode" presStyleCnt="0"/>
      <dgm:spPr/>
    </dgm:pt>
    <dgm:pt modelId="{BDE126E6-CCE5-4717-8129-489E0BDEDA56}" type="pres">
      <dgm:prSet presAssocID="{55503D1D-0DBC-4A11-94A6-82B0E3924F79}" presName="padding" presStyleLbl="node1" presStyleIdx="7" presStyleCnt="10"/>
      <dgm:spPr/>
    </dgm:pt>
    <dgm:pt modelId="{6FB6EC7C-81B9-41E5-A679-82B6843C97A1}" type="pres">
      <dgm:prSet presAssocID="{55503D1D-0DBC-4A11-94A6-82B0E3924F79}" presName="shape" presStyleLbl="node1" presStyleIdx="8" presStyleCnt="10" custScaleX="150085" custScaleY="150085">
        <dgm:presLayoutVars>
          <dgm:bulletEnabled val="1"/>
        </dgm:presLayoutVars>
      </dgm:prSet>
      <dgm:spPr/>
    </dgm:pt>
    <dgm:pt modelId="{37CCD318-1B8A-4DED-8748-53087DB0A37B}" type="pres">
      <dgm:prSet presAssocID="{73110F3A-7541-4DB3-8FA6-7AABA1B98D79}" presName="sibTrans" presStyleLbl="sibTrans2D1" presStyleIdx="8" presStyleCnt="9"/>
      <dgm:spPr/>
    </dgm:pt>
    <dgm:pt modelId="{E1ADF1E4-D8FB-4EFE-B207-00D51B0683A6}" type="pres">
      <dgm:prSet presAssocID="{08A76FEE-7334-49B3-BAA1-B1F8C52F4C22}" presName="lastNode" presStyleLbl="node1" presStyleIdx="9" presStyleCnt="10">
        <dgm:presLayoutVars>
          <dgm:bulletEnabled val="1"/>
        </dgm:presLayoutVars>
      </dgm:prSet>
      <dgm:spPr/>
    </dgm:pt>
  </dgm:ptLst>
  <dgm:cxnLst>
    <dgm:cxn modelId="{4A06C500-C7D1-40E1-8465-BFB2C468555E}" type="presOf" srcId="{EC24D16F-3FFA-4EFD-BE8B-8F0607D9B7B4}" destId="{DF3369AA-F679-441A-957E-C2DD3D8095B5}" srcOrd="0" destOrd="0" presId="urn:microsoft.com/office/officeart/2005/8/layout/bProcess2"/>
    <dgm:cxn modelId="{C3CADA1B-A87F-4AE6-BC7D-1393088F9251}" srcId="{F836185F-2BD7-49A1-BB9D-BFA7811F61E2}" destId="{8E6B3C04-1866-4638-8A13-5E560B03073F}" srcOrd="1" destOrd="0" parTransId="{8316E29A-A3E0-4AAF-8AA5-074C0209DED3}" sibTransId="{E5D9911B-0644-4FD7-A6C1-61275D34CC18}"/>
    <dgm:cxn modelId="{48876624-EA48-41D6-B763-D1296B768F0F}" type="presOf" srcId="{F2D9213C-C1BB-4FB4-99BD-C16BDBBDA198}" destId="{A92F1D88-F354-4EEF-9CB2-CA92938A3A2A}" srcOrd="0" destOrd="0" presId="urn:microsoft.com/office/officeart/2005/8/layout/bProcess2"/>
    <dgm:cxn modelId="{626F7E24-A069-43D3-81C7-B4F65E67FC9A}" srcId="{F836185F-2BD7-49A1-BB9D-BFA7811F61E2}" destId="{1003619A-CB9E-487B-A9F7-6561B604D2DE}" srcOrd="5" destOrd="0" parTransId="{08848175-C6EE-4B69-AF0C-0E5AA29EE472}" sibTransId="{D186B1BF-B0B7-4657-AB77-A484134554FA}"/>
    <dgm:cxn modelId="{B1C45628-D694-4600-B934-E8E67C4B9577}" type="presOf" srcId="{BB445C13-C43F-4A0D-8FD1-9687EEC876F1}" destId="{4E8FCD05-7C34-4232-8728-61BDD020F955}" srcOrd="0" destOrd="0" presId="urn:microsoft.com/office/officeart/2005/8/layout/bProcess2"/>
    <dgm:cxn modelId="{08B0CC2D-FE1C-4776-BC93-B9E4ED7316A8}" type="presOf" srcId="{FEF3A87D-5B56-4FF1-9EDA-076CEB03EF1B}" destId="{03E7D1B1-7CBB-4745-881F-2B0B2A75F9A0}" srcOrd="0" destOrd="0" presId="urn:microsoft.com/office/officeart/2005/8/layout/bProcess2"/>
    <dgm:cxn modelId="{5FCE9B3F-448B-4231-9BC7-8F5CEB554D15}" type="presOf" srcId="{4F3D12FE-47C5-42B0-A118-FF3646F2BD7D}" destId="{6304528A-CF5E-46A7-B75D-FBFA6F0D2CBA}" srcOrd="0" destOrd="0" presId="urn:microsoft.com/office/officeart/2005/8/layout/bProcess2"/>
    <dgm:cxn modelId="{B231E35B-DB29-4CB4-9255-54AA2DA77C43}" type="presOf" srcId="{D3B9C125-B2E6-4FD1-9CC0-464F68AB5FBE}" destId="{11E5948C-ACF8-4848-8C91-72E4F320D917}" srcOrd="0" destOrd="0" presId="urn:microsoft.com/office/officeart/2005/8/layout/bProcess2"/>
    <dgm:cxn modelId="{3DFEC342-6608-4A2F-870D-521E748349C0}" srcId="{F836185F-2BD7-49A1-BB9D-BFA7811F61E2}" destId="{DB087575-299B-4977-8DE9-7D9A3E776EAD}" srcOrd="3" destOrd="0" parTransId="{31129328-3A13-4852-8233-72CB5EC0D88F}" sibTransId="{F931C630-AFB6-4163-8831-EB7EC1888995}"/>
    <dgm:cxn modelId="{4D907C66-AA32-4F04-8027-91A8FAE6FB12}" type="presOf" srcId="{E2715FC4-7B92-45BC-B723-8A74A7AED324}" destId="{2CB91E48-66BE-46C2-9B91-862AADAACF1D}" srcOrd="0" destOrd="0" presId="urn:microsoft.com/office/officeart/2005/8/layout/bProcess2"/>
    <dgm:cxn modelId="{EBC26268-D5F8-402D-90BD-4FFC94CFA993}" type="presOf" srcId="{4FD8A429-08B4-49E8-8E0C-477F4463E50A}" destId="{A47545A4-A648-4DD7-AD6C-C43322212ACA}" srcOrd="0" destOrd="0" presId="urn:microsoft.com/office/officeart/2005/8/layout/bProcess2"/>
    <dgm:cxn modelId="{B5B1034A-6DC6-4917-BA97-EE9B3A0E74A7}" srcId="{F836185F-2BD7-49A1-BB9D-BFA7811F61E2}" destId="{4F3D12FE-47C5-42B0-A118-FF3646F2BD7D}" srcOrd="4" destOrd="0" parTransId="{706EFE36-3A84-4AC6-9C12-7609206B3FE3}" sibTransId="{4FD8A429-08B4-49E8-8E0C-477F4463E50A}"/>
    <dgm:cxn modelId="{FDBC0D6E-813A-4502-AB4E-75F944586DF9}" type="presOf" srcId="{D6067211-336D-4FDD-B6D3-7DA22D97C2D4}" destId="{697F0B5E-A796-4506-B643-7BC4A8178E71}" srcOrd="0" destOrd="0" presId="urn:microsoft.com/office/officeart/2005/8/layout/bProcess2"/>
    <dgm:cxn modelId="{EEDD5D52-A9F2-4808-B2AA-2C2F57F8FCCB}" type="presOf" srcId="{55503D1D-0DBC-4A11-94A6-82B0E3924F79}" destId="{6FB6EC7C-81B9-41E5-A679-82B6843C97A1}" srcOrd="0" destOrd="0" presId="urn:microsoft.com/office/officeart/2005/8/layout/bProcess2"/>
    <dgm:cxn modelId="{9BE6A674-0217-4969-8DC5-A2DEEEC6B4AC}" type="presOf" srcId="{08A76FEE-7334-49B3-BAA1-B1F8C52F4C22}" destId="{E1ADF1E4-D8FB-4EFE-B207-00D51B0683A6}" srcOrd="0" destOrd="0" presId="urn:microsoft.com/office/officeart/2005/8/layout/bProcess2"/>
    <dgm:cxn modelId="{EF1ACB76-51DC-49B5-8742-D9137C33DBD3}" type="presOf" srcId="{1003619A-CB9E-487B-A9F7-6561B604D2DE}" destId="{4B35B9CB-11CD-43C2-9C4C-86156513341A}" srcOrd="0" destOrd="0" presId="urn:microsoft.com/office/officeart/2005/8/layout/bProcess2"/>
    <dgm:cxn modelId="{7DA8D37D-5B22-4E09-8440-9FE9FF0B53A3}" srcId="{F836185F-2BD7-49A1-BB9D-BFA7811F61E2}" destId="{6DD56E6D-4A9E-4AB0-94CA-3624AA69978D}" srcOrd="7" destOrd="0" parTransId="{60248D74-7B2A-423F-A887-49C30BB16EF6}" sibTransId="{F2D9213C-C1BB-4FB4-99BD-C16BDBBDA198}"/>
    <dgm:cxn modelId="{A4E7487F-55ED-4A4E-BC05-EE8D82F140A4}" srcId="{F836185F-2BD7-49A1-BB9D-BFA7811F61E2}" destId="{BB445C13-C43F-4A0D-8FD1-9687EEC876F1}" srcOrd="0" destOrd="0" parTransId="{D2213D39-C9D2-4DB8-9466-B72A31AD87BC}" sibTransId="{EC24D16F-3FFA-4EFD-BE8B-8F0607D9B7B4}"/>
    <dgm:cxn modelId="{C10BD57F-B304-415B-910C-EA01C2010F71}" type="presOf" srcId="{73110F3A-7541-4DB3-8FA6-7AABA1B98D79}" destId="{37CCD318-1B8A-4DED-8748-53087DB0A37B}" srcOrd="0" destOrd="0" presId="urn:microsoft.com/office/officeart/2005/8/layout/bProcess2"/>
    <dgm:cxn modelId="{1B1F6B85-5637-4AE9-8659-95DB78C023F3}" type="presOf" srcId="{DB087575-299B-4977-8DE9-7D9A3E776EAD}" destId="{9CFFF51C-B6D0-4134-946A-11EB7E219007}" srcOrd="0" destOrd="0" presId="urn:microsoft.com/office/officeart/2005/8/layout/bProcess2"/>
    <dgm:cxn modelId="{67AE0A8C-CE6C-4E5B-A061-CDEDBF0C50FA}" type="presOf" srcId="{8E6B3C04-1866-4638-8A13-5E560B03073F}" destId="{F327CC28-5AF8-429A-96B6-2D9B3F77BA8C}" srcOrd="0" destOrd="0" presId="urn:microsoft.com/office/officeart/2005/8/layout/bProcess2"/>
    <dgm:cxn modelId="{95346A8D-17A9-416E-AD6B-E82DA0CF50B9}" type="presOf" srcId="{E5D9911B-0644-4FD7-A6C1-61275D34CC18}" destId="{42411D28-724F-4511-803A-69958921752E}" srcOrd="0" destOrd="0" presId="urn:microsoft.com/office/officeart/2005/8/layout/bProcess2"/>
    <dgm:cxn modelId="{8473C5AC-88A6-4EF0-B427-EB92EA72823E}" type="presOf" srcId="{F836185F-2BD7-49A1-BB9D-BFA7811F61E2}" destId="{C58685F4-AC54-4213-97CE-2A925DD1CFCE}" srcOrd="0" destOrd="0" presId="urn:microsoft.com/office/officeart/2005/8/layout/bProcess2"/>
    <dgm:cxn modelId="{BF5ED1AE-0FA5-4772-8D79-46762200CE8A}" type="presOf" srcId="{D186B1BF-B0B7-4657-AB77-A484134554FA}" destId="{0835EECE-76E9-4BE2-888A-4E8F2416133F}" srcOrd="0" destOrd="0" presId="urn:microsoft.com/office/officeart/2005/8/layout/bProcess2"/>
    <dgm:cxn modelId="{E608C3B0-29B4-42C2-A0B7-3F06311EF4DD}" srcId="{F836185F-2BD7-49A1-BB9D-BFA7811F61E2}" destId="{FEF3A87D-5B56-4FF1-9EDA-076CEB03EF1B}" srcOrd="2" destOrd="0" parTransId="{826E75A0-ACE4-4C2A-B792-4E63B9E194F8}" sibTransId="{D6067211-336D-4FDD-B6D3-7DA22D97C2D4}"/>
    <dgm:cxn modelId="{3B2668BE-767E-41E3-85F5-027AC4F9E658}" srcId="{F836185F-2BD7-49A1-BB9D-BFA7811F61E2}" destId="{D3B9C125-B2E6-4FD1-9CC0-464F68AB5FBE}" srcOrd="6" destOrd="0" parTransId="{C2A519CD-D397-463D-8D84-7672BDE98B58}" sibTransId="{E2715FC4-7B92-45BC-B723-8A74A7AED324}"/>
    <dgm:cxn modelId="{67F91DBF-EE90-4B32-9EBD-7185AE21B1E9}" srcId="{F836185F-2BD7-49A1-BB9D-BFA7811F61E2}" destId="{55503D1D-0DBC-4A11-94A6-82B0E3924F79}" srcOrd="8" destOrd="0" parTransId="{30A348D6-DC59-43EA-B45E-21F79B076AB9}" sibTransId="{73110F3A-7541-4DB3-8FA6-7AABA1B98D79}"/>
    <dgm:cxn modelId="{A7E9D5C8-8198-4308-9B1B-058157C0C3EB}" srcId="{F836185F-2BD7-49A1-BB9D-BFA7811F61E2}" destId="{08A76FEE-7334-49B3-BAA1-B1F8C52F4C22}" srcOrd="9" destOrd="0" parTransId="{F537EC39-9165-4177-9359-A2D4BCE4B351}" sibTransId="{46036193-DC44-40D7-A6C8-7452E0AC3A24}"/>
    <dgm:cxn modelId="{544DADD8-608F-4C40-B77B-E6E5B997C3F3}" type="presOf" srcId="{F931C630-AFB6-4163-8831-EB7EC1888995}" destId="{8552C06F-E6AD-41B8-80DA-A34ED26DBB30}" srcOrd="0" destOrd="0" presId="urn:microsoft.com/office/officeart/2005/8/layout/bProcess2"/>
    <dgm:cxn modelId="{D57A90DA-601F-4C2E-A518-28CCA855CBC6}" type="presOf" srcId="{6DD56E6D-4A9E-4AB0-94CA-3624AA69978D}" destId="{B6F4DF58-D527-452A-A0BE-2FFA124F7175}" srcOrd="0" destOrd="0" presId="urn:microsoft.com/office/officeart/2005/8/layout/bProcess2"/>
    <dgm:cxn modelId="{D02716D1-22E1-4C89-9E59-FDE566E3B52A}" type="presParOf" srcId="{C58685F4-AC54-4213-97CE-2A925DD1CFCE}" destId="{4E8FCD05-7C34-4232-8728-61BDD020F955}" srcOrd="0" destOrd="0" presId="urn:microsoft.com/office/officeart/2005/8/layout/bProcess2"/>
    <dgm:cxn modelId="{9E80BDAA-41FB-455B-AD08-E52F2106A2C8}" type="presParOf" srcId="{C58685F4-AC54-4213-97CE-2A925DD1CFCE}" destId="{DF3369AA-F679-441A-957E-C2DD3D8095B5}" srcOrd="1" destOrd="0" presId="urn:microsoft.com/office/officeart/2005/8/layout/bProcess2"/>
    <dgm:cxn modelId="{A62FB315-CE8E-40D5-8B7C-56AD1348170C}" type="presParOf" srcId="{C58685F4-AC54-4213-97CE-2A925DD1CFCE}" destId="{12843E66-BB95-4B00-BE73-AD19A8EAA7DA}" srcOrd="2" destOrd="0" presId="urn:microsoft.com/office/officeart/2005/8/layout/bProcess2"/>
    <dgm:cxn modelId="{AB9E180A-976D-44C5-8FC8-0DF87BF51BF3}" type="presParOf" srcId="{12843E66-BB95-4B00-BE73-AD19A8EAA7DA}" destId="{B0D05F98-DC97-4F27-BFD6-29DB3F49C5CF}" srcOrd="0" destOrd="0" presId="urn:microsoft.com/office/officeart/2005/8/layout/bProcess2"/>
    <dgm:cxn modelId="{50CE71CA-AF11-4266-AF58-4D395B589781}" type="presParOf" srcId="{12843E66-BB95-4B00-BE73-AD19A8EAA7DA}" destId="{F327CC28-5AF8-429A-96B6-2D9B3F77BA8C}" srcOrd="1" destOrd="0" presId="urn:microsoft.com/office/officeart/2005/8/layout/bProcess2"/>
    <dgm:cxn modelId="{20F0D2B3-7585-4417-BC73-A6C37703FF93}" type="presParOf" srcId="{C58685F4-AC54-4213-97CE-2A925DD1CFCE}" destId="{42411D28-724F-4511-803A-69958921752E}" srcOrd="3" destOrd="0" presId="urn:microsoft.com/office/officeart/2005/8/layout/bProcess2"/>
    <dgm:cxn modelId="{94C4F176-42FD-4139-9234-4B211EC592E0}" type="presParOf" srcId="{C58685F4-AC54-4213-97CE-2A925DD1CFCE}" destId="{860CF6A7-D5F7-46D6-A345-B332D530E9C4}" srcOrd="4" destOrd="0" presId="urn:microsoft.com/office/officeart/2005/8/layout/bProcess2"/>
    <dgm:cxn modelId="{593C214B-93E2-4914-861D-C3681F8C43F9}" type="presParOf" srcId="{860CF6A7-D5F7-46D6-A345-B332D530E9C4}" destId="{3B93DE9C-65CA-42BE-A241-3484C34C8D49}" srcOrd="0" destOrd="0" presId="urn:microsoft.com/office/officeart/2005/8/layout/bProcess2"/>
    <dgm:cxn modelId="{6EE6ACB5-B2E8-4C6B-B60A-227572FA9BA9}" type="presParOf" srcId="{860CF6A7-D5F7-46D6-A345-B332D530E9C4}" destId="{03E7D1B1-7CBB-4745-881F-2B0B2A75F9A0}" srcOrd="1" destOrd="0" presId="urn:microsoft.com/office/officeart/2005/8/layout/bProcess2"/>
    <dgm:cxn modelId="{03B06288-FF6D-4FD4-B042-B860897513BA}" type="presParOf" srcId="{C58685F4-AC54-4213-97CE-2A925DD1CFCE}" destId="{697F0B5E-A796-4506-B643-7BC4A8178E71}" srcOrd="5" destOrd="0" presId="urn:microsoft.com/office/officeart/2005/8/layout/bProcess2"/>
    <dgm:cxn modelId="{C69A534E-4AF3-48DF-B097-60FB605F4875}" type="presParOf" srcId="{C58685F4-AC54-4213-97CE-2A925DD1CFCE}" destId="{2F3E8115-BAD3-4C25-91EF-8D46959F5347}" srcOrd="6" destOrd="0" presId="urn:microsoft.com/office/officeart/2005/8/layout/bProcess2"/>
    <dgm:cxn modelId="{2ACDAB2B-3A9C-4719-A01F-7C6168217983}" type="presParOf" srcId="{2F3E8115-BAD3-4C25-91EF-8D46959F5347}" destId="{63E513BB-3C36-4DA7-B01E-6C99FAA3A3D8}" srcOrd="0" destOrd="0" presId="urn:microsoft.com/office/officeart/2005/8/layout/bProcess2"/>
    <dgm:cxn modelId="{C5ACA4E1-DD60-4C67-B6D4-0A9B328899E4}" type="presParOf" srcId="{2F3E8115-BAD3-4C25-91EF-8D46959F5347}" destId="{9CFFF51C-B6D0-4134-946A-11EB7E219007}" srcOrd="1" destOrd="0" presId="urn:microsoft.com/office/officeart/2005/8/layout/bProcess2"/>
    <dgm:cxn modelId="{0D25D5FE-6608-4BF4-B25F-1E40307AA853}" type="presParOf" srcId="{C58685F4-AC54-4213-97CE-2A925DD1CFCE}" destId="{8552C06F-E6AD-41B8-80DA-A34ED26DBB30}" srcOrd="7" destOrd="0" presId="urn:microsoft.com/office/officeart/2005/8/layout/bProcess2"/>
    <dgm:cxn modelId="{9780F955-FE25-448D-A182-9FD50682AD36}" type="presParOf" srcId="{C58685F4-AC54-4213-97CE-2A925DD1CFCE}" destId="{D7EAB2D2-FA86-4A15-9DA6-B8B6CE4797DA}" srcOrd="8" destOrd="0" presId="urn:microsoft.com/office/officeart/2005/8/layout/bProcess2"/>
    <dgm:cxn modelId="{2CF72773-DCB9-4904-AC87-32F123CB598B}" type="presParOf" srcId="{D7EAB2D2-FA86-4A15-9DA6-B8B6CE4797DA}" destId="{09DD669E-1BF9-49EA-A195-7FB66796A719}" srcOrd="0" destOrd="0" presId="urn:microsoft.com/office/officeart/2005/8/layout/bProcess2"/>
    <dgm:cxn modelId="{6AA70895-B6C2-4E25-B5D4-F931E20F530C}" type="presParOf" srcId="{D7EAB2D2-FA86-4A15-9DA6-B8B6CE4797DA}" destId="{6304528A-CF5E-46A7-B75D-FBFA6F0D2CBA}" srcOrd="1" destOrd="0" presId="urn:microsoft.com/office/officeart/2005/8/layout/bProcess2"/>
    <dgm:cxn modelId="{6775036A-3C50-4DF4-A407-EFEBF69D8E38}" type="presParOf" srcId="{C58685F4-AC54-4213-97CE-2A925DD1CFCE}" destId="{A47545A4-A648-4DD7-AD6C-C43322212ACA}" srcOrd="9" destOrd="0" presId="urn:microsoft.com/office/officeart/2005/8/layout/bProcess2"/>
    <dgm:cxn modelId="{6C732AEA-E69A-4D79-8BB1-EC3268BD37FF}" type="presParOf" srcId="{C58685F4-AC54-4213-97CE-2A925DD1CFCE}" destId="{09CAB354-24B3-4529-B1FE-DE459670558A}" srcOrd="10" destOrd="0" presId="urn:microsoft.com/office/officeart/2005/8/layout/bProcess2"/>
    <dgm:cxn modelId="{B5AFF27A-38C0-44A6-823E-C260F5ADA70F}" type="presParOf" srcId="{09CAB354-24B3-4529-B1FE-DE459670558A}" destId="{3F5727B7-CD98-431B-BF99-3257575B9717}" srcOrd="0" destOrd="0" presId="urn:microsoft.com/office/officeart/2005/8/layout/bProcess2"/>
    <dgm:cxn modelId="{9903B84C-F14F-4A14-BA7C-C08986F15032}" type="presParOf" srcId="{09CAB354-24B3-4529-B1FE-DE459670558A}" destId="{4B35B9CB-11CD-43C2-9C4C-86156513341A}" srcOrd="1" destOrd="0" presId="urn:microsoft.com/office/officeart/2005/8/layout/bProcess2"/>
    <dgm:cxn modelId="{6C096842-EFAF-4166-B383-61C6712ACC07}" type="presParOf" srcId="{C58685F4-AC54-4213-97CE-2A925DD1CFCE}" destId="{0835EECE-76E9-4BE2-888A-4E8F2416133F}" srcOrd="11" destOrd="0" presId="urn:microsoft.com/office/officeart/2005/8/layout/bProcess2"/>
    <dgm:cxn modelId="{2AC054AF-769A-4365-86E3-51454DF612D4}" type="presParOf" srcId="{C58685F4-AC54-4213-97CE-2A925DD1CFCE}" destId="{5526E747-D1F3-4452-8D30-6786421DD67A}" srcOrd="12" destOrd="0" presId="urn:microsoft.com/office/officeart/2005/8/layout/bProcess2"/>
    <dgm:cxn modelId="{C152E3A9-2F2D-43AA-831C-2AB5EA53A631}" type="presParOf" srcId="{5526E747-D1F3-4452-8D30-6786421DD67A}" destId="{46044B87-6A14-4396-A218-A6C008E96575}" srcOrd="0" destOrd="0" presId="urn:microsoft.com/office/officeart/2005/8/layout/bProcess2"/>
    <dgm:cxn modelId="{ED589903-DDC2-4FC2-BE65-35C9E2C5DC59}" type="presParOf" srcId="{5526E747-D1F3-4452-8D30-6786421DD67A}" destId="{11E5948C-ACF8-4848-8C91-72E4F320D917}" srcOrd="1" destOrd="0" presId="urn:microsoft.com/office/officeart/2005/8/layout/bProcess2"/>
    <dgm:cxn modelId="{6D1C276B-A222-4772-B03E-EE16BC434D0E}" type="presParOf" srcId="{C58685F4-AC54-4213-97CE-2A925DD1CFCE}" destId="{2CB91E48-66BE-46C2-9B91-862AADAACF1D}" srcOrd="13" destOrd="0" presId="urn:microsoft.com/office/officeart/2005/8/layout/bProcess2"/>
    <dgm:cxn modelId="{B4F841AE-F1DF-4E1C-A95E-F20FB3915976}" type="presParOf" srcId="{C58685F4-AC54-4213-97CE-2A925DD1CFCE}" destId="{316A0A6C-38EE-41BC-BA41-CD47B4457C3A}" srcOrd="14" destOrd="0" presId="urn:microsoft.com/office/officeart/2005/8/layout/bProcess2"/>
    <dgm:cxn modelId="{8F85CA97-11B7-4B61-BD27-79AFC1C53B43}" type="presParOf" srcId="{316A0A6C-38EE-41BC-BA41-CD47B4457C3A}" destId="{02188B3B-A1B5-4946-BE62-24F37B2928C1}" srcOrd="0" destOrd="0" presId="urn:microsoft.com/office/officeart/2005/8/layout/bProcess2"/>
    <dgm:cxn modelId="{C0DBF61B-693B-48CF-97EC-0A67F4632886}" type="presParOf" srcId="{316A0A6C-38EE-41BC-BA41-CD47B4457C3A}" destId="{B6F4DF58-D527-452A-A0BE-2FFA124F7175}" srcOrd="1" destOrd="0" presId="urn:microsoft.com/office/officeart/2005/8/layout/bProcess2"/>
    <dgm:cxn modelId="{CA5EC0DE-B896-4355-A52D-D172D2711123}" type="presParOf" srcId="{C58685F4-AC54-4213-97CE-2A925DD1CFCE}" destId="{A92F1D88-F354-4EEF-9CB2-CA92938A3A2A}" srcOrd="15" destOrd="0" presId="urn:microsoft.com/office/officeart/2005/8/layout/bProcess2"/>
    <dgm:cxn modelId="{12A034C0-EE21-4E5B-8599-522B82ECC831}" type="presParOf" srcId="{C58685F4-AC54-4213-97CE-2A925DD1CFCE}" destId="{F306E7EC-67E7-4FD7-9C15-DCEC5BE9699E}" srcOrd="16" destOrd="0" presId="urn:microsoft.com/office/officeart/2005/8/layout/bProcess2"/>
    <dgm:cxn modelId="{59B006AF-FD41-4DED-8628-80B119EC7E1C}" type="presParOf" srcId="{F306E7EC-67E7-4FD7-9C15-DCEC5BE9699E}" destId="{BDE126E6-CCE5-4717-8129-489E0BDEDA56}" srcOrd="0" destOrd="0" presId="urn:microsoft.com/office/officeart/2005/8/layout/bProcess2"/>
    <dgm:cxn modelId="{D26776D4-7885-44FF-B2AA-81FDCA7922C7}" type="presParOf" srcId="{F306E7EC-67E7-4FD7-9C15-DCEC5BE9699E}" destId="{6FB6EC7C-81B9-41E5-A679-82B6843C97A1}" srcOrd="1" destOrd="0" presId="urn:microsoft.com/office/officeart/2005/8/layout/bProcess2"/>
    <dgm:cxn modelId="{8CA170B9-856B-4C21-9B61-C6A04E7057D8}" type="presParOf" srcId="{C58685F4-AC54-4213-97CE-2A925DD1CFCE}" destId="{37CCD318-1B8A-4DED-8748-53087DB0A37B}" srcOrd="17" destOrd="0" presId="urn:microsoft.com/office/officeart/2005/8/layout/bProcess2"/>
    <dgm:cxn modelId="{A3C3980E-4F3E-4C3B-B893-0EAC1FE90FEA}" type="presParOf" srcId="{C58685F4-AC54-4213-97CE-2A925DD1CFCE}" destId="{E1ADF1E4-D8FB-4EFE-B207-00D51B0683A6}" srcOrd="18" destOrd="0" presId="urn:microsoft.com/office/officeart/2005/8/layout/bProcess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orgChart1" loCatId="hierarchy" qsTypeId="urn:microsoft.com/office/officeart/2005/8/quickstyle/3d3" qsCatId="3D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A225CADC-10A6-424B-83C3-AC621B84A486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Brian Shaw</a:t>
          </a:r>
        </a:p>
        <a:p>
          <a:r>
            <a:rPr lang="en-ZA" dirty="0"/>
            <a:t>Project Leader / Buyer/seller</a:t>
          </a:r>
        </a:p>
      </dgm:t>
    </dgm:pt>
    <dgm:pt modelId="{30EE8D1A-BA18-43FE-BD1E-B3D00D467FFA}" type="parTrans" cxnId="{9DDC2DC6-5D33-4125-8FC5-C77574FD8D2D}">
      <dgm:prSet/>
      <dgm:spPr/>
      <dgm:t>
        <a:bodyPr/>
        <a:lstStyle/>
        <a:p>
          <a:endParaRPr lang="en-ZA"/>
        </a:p>
      </dgm:t>
    </dgm:pt>
    <dgm:pt modelId="{BFB65B2D-9F76-48BF-91C0-CB89DD096915}" type="sibTrans" cxnId="{9DDC2DC6-5D33-4125-8FC5-C77574FD8D2D}">
      <dgm:prSet/>
      <dgm:spPr/>
      <dgm:t>
        <a:bodyPr/>
        <a:lstStyle/>
        <a:p>
          <a:endParaRPr lang="en-ZA"/>
        </a:p>
      </dgm:t>
    </dgm:pt>
    <dgm:pt modelId="{F40C96C5-7739-4CF6-8A36-CF799A98CA5A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Andre Cloete</a:t>
          </a:r>
        </a:p>
        <a:p>
          <a:r>
            <a:rPr lang="en-ZA" dirty="0"/>
            <a:t>HR/Overseer</a:t>
          </a:r>
        </a:p>
      </dgm:t>
    </dgm:pt>
    <dgm:pt modelId="{8FC33B2A-C207-4C02-A390-B057BDA4DCBB}" type="parTrans" cxnId="{309D45FA-97CD-43D9-8002-428C0A876444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C240F2C5-1FDE-413B-B03D-CA50AF9EC9F1}" type="sibTrans" cxnId="{309D45FA-97CD-43D9-8002-428C0A876444}">
      <dgm:prSet/>
      <dgm:spPr/>
      <dgm:t>
        <a:bodyPr/>
        <a:lstStyle/>
        <a:p>
          <a:endParaRPr lang="en-ZA"/>
        </a:p>
      </dgm:t>
    </dgm:pt>
    <dgm:pt modelId="{EE48BA91-87C0-4577-A976-B340B273096D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Johan van Rensburg</a:t>
          </a:r>
        </a:p>
        <a:p>
          <a:r>
            <a:rPr lang="en-ZA" dirty="0"/>
            <a:t>Finance</a:t>
          </a:r>
        </a:p>
      </dgm:t>
    </dgm:pt>
    <dgm:pt modelId="{BAE85C7B-CD0E-4627-8801-10B93001B56A}" type="parTrans" cxnId="{95B76BA6-15E4-4B11-9EED-4E5045B70AF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019400AD-CB6A-44F1-B11C-87A61C2A6D24}" type="sibTrans" cxnId="{95B76BA6-15E4-4B11-9EED-4E5045B70AFF}">
      <dgm:prSet/>
      <dgm:spPr/>
      <dgm:t>
        <a:bodyPr/>
        <a:lstStyle/>
        <a:p>
          <a:endParaRPr lang="en-ZA"/>
        </a:p>
      </dgm:t>
    </dgm:pt>
    <dgm:pt modelId="{F1157C4C-DBD2-41F3-AA72-9E006B471773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Farm Manager</a:t>
          </a:r>
        </a:p>
      </dgm:t>
    </dgm:pt>
    <dgm:pt modelId="{FEB32BAE-D92B-4077-B8C3-FD332D78E807}" type="parTrans" cxnId="{028C4463-3445-409D-8482-317DDB08D7AC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D1769746-2AB1-4FC2-A992-6B4D659DF465}" type="sibTrans" cxnId="{028C4463-3445-409D-8482-317DDB08D7AC}">
      <dgm:prSet/>
      <dgm:spPr/>
      <dgm:t>
        <a:bodyPr/>
        <a:lstStyle/>
        <a:p>
          <a:endParaRPr lang="en-ZA"/>
        </a:p>
      </dgm:t>
    </dgm:pt>
    <dgm:pt modelId="{12FD9B7F-1827-473E-BD3F-12E4F51E72C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Farm Worker 2</a:t>
          </a:r>
        </a:p>
      </dgm:t>
    </dgm:pt>
    <dgm:pt modelId="{D60CDD41-87FA-4352-8727-A1448BFFF2F9}" type="parTrans" cxnId="{87AA8727-3D5A-4486-A29F-851FED5A9249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022F1AD8-0785-45C8-B11A-05E6E040061D}" type="sibTrans" cxnId="{87AA8727-3D5A-4486-A29F-851FED5A9249}">
      <dgm:prSet/>
      <dgm:spPr/>
      <dgm:t>
        <a:bodyPr/>
        <a:lstStyle/>
        <a:p>
          <a:endParaRPr lang="en-ZA"/>
        </a:p>
      </dgm:t>
    </dgm:pt>
    <dgm:pt modelId="{777638D4-356E-421A-A0D7-644CCF00793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Grazing Manager</a:t>
          </a:r>
        </a:p>
      </dgm:t>
    </dgm:pt>
    <dgm:pt modelId="{0D61F9BD-47C3-4CE5-BBCA-6CE2F2DC724E}" type="parTrans" cxnId="{310FDCE3-74D6-42D5-9823-F3ADFDF57ED4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F3B379FD-D93D-46BA-8309-46053CF33F67}" type="sibTrans" cxnId="{310FDCE3-74D6-42D5-9823-F3ADFDF57ED4}">
      <dgm:prSet/>
      <dgm:spPr/>
      <dgm:t>
        <a:bodyPr/>
        <a:lstStyle/>
        <a:p>
          <a:endParaRPr lang="en-ZA"/>
        </a:p>
      </dgm:t>
    </dgm:pt>
    <dgm:pt modelId="{8C7B5CDB-C808-4C41-ABD8-A1ED631588B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Farm Worker 1</a:t>
          </a:r>
        </a:p>
      </dgm:t>
    </dgm:pt>
    <dgm:pt modelId="{84BB9EF4-8FD8-4C6B-A930-8C3D490DAB14}" type="parTrans" cxnId="{9ABF0683-1198-4B22-AEE6-998D3255A8A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D886BEF5-9E13-4725-9AB9-5B4162E63574}" type="sibTrans" cxnId="{9ABF0683-1198-4B22-AEE6-998D3255A8A8}">
      <dgm:prSet/>
      <dgm:spPr/>
      <dgm:t>
        <a:bodyPr/>
        <a:lstStyle/>
        <a:p>
          <a:endParaRPr lang="en-ZA"/>
        </a:p>
      </dgm:t>
    </dgm:pt>
    <dgm:pt modelId="{1835AD55-6479-436D-AE49-64B8AF7650F2}" type="asst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Farm Worker 3</a:t>
          </a:r>
        </a:p>
      </dgm:t>
    </dgm:pt>
    <dgm:pt modelId="{921A99A4-DB6B-4442-99E1-51B6E01C3282}" type="parTrans" cxnId="{A23B54CD-4AD8-40E4-82A0-35DF43583959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90376EC2-1489-48AE-94D9-7A54D2BB3DDF}" type="sibTrans" cxnId="{A23B54CD-4AD8-40E4-82A0-35DF43583959}">
      <dgm:prSet/>
      <dgm:spPr/>
      <dgm:t>
        <a:bodyPr/>
        <a:lstStyle/>
        <a:p>
          <a:endParaRPr lang="en-ZA"/>
        </a:p>
      </dgm:t>
    </dgm:pt>
    <dgm:pt modelId="{4D086D6E-94B7-473F-89C6-B3F3EFB174BC}" type="asst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Farm Worker 4</a:t>
          </a:r>
        </a:p>
      </dgm:t>
    </dgm:pt>
    <dgm:pt modelId="{21835D47-D655-45A8-A7FC-FF75210C88F8}" type="parTrans" cxnId="{D8B2225A-7A67-40B9-A21F-DA7595C26A9D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13F21AD0-208A-49F8-9813-7A6DFD6944D8}" type="sibTrans" cxnId="{D8B2225A-7A67-40B9-A21F-DA7595C26A9D}">
      <dgm:prSet/>
      <dgm:spPr/>
      <dgm:t>
        <a:bodyPr/>
        <a:lstStyle/>
        <a:p>
          <a:endParaRPr lang="en-ZA"/>
        </a:p>
      </dgm:t>
    </dgm:pt>
    <dgm:pt modelId="{E10E07C5-EF43-42CF-9D6C-77B060A07B1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ZA" dirty="0"/>
            <a:t>Christa Cloete</a:t>
          </a:r>
        </a:p>
        <a:p>
          <a:r>
            <a:rPr lang="en-ZA" dirty="0"/>
            <a:t>Admin</a:t>
          </a:r>
        </a:p>
      </dgm:t>
    </dgm:pt>
    <dgm:pt modelId="{E7E29FC3-A65F-42DA-8C19-5826FDFF33D3}" type="parTrans" cxnId="{53DA33A0-8EBF-466A-A1C1-7FAD5CEA6DC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ZA"/>
        </a:p>
      </dgm:t>
    </dgm:pt>
    <dgm:pt modelId="{3D287BAB-C4D1-4486-BF69-2853C9B57D6E}" type="sibTrans" cxnId="{53DA33A0-8EBF-466A-A1C1-7FAD5CEA6DCF}">
      <dgm:prSet/>
      <dgm:spPr/>
      <dgm:t>
        <a:bodyPr/>
        <a:lstStyle/>
        <a:p>
          <a:endParaRPr lang="en-ZA"/>
        </a:p>
      </dgm:t>
    </dgm:pt>
    <dgm:pt modelId="{BE809DCD-C791-4D06-B74E-636465068ABF}" type="pres">
      <dgm:prSet presAssocID="{6EA1F4CD-0708-4339-A47D-25F76AEDB4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D2A7C67-1173-4823-A6C1-30622F3B7C9A}" type="pres">
      <dgm:prSet presAssocID="{A225CADC-10A6-424B-83C3-AC621B84A486}" presName="hierRoot1" presStyleCnt="0">
        <dgm:presLayoutVars>
          <dgm:hierBranch val="init"/>
        </dgm:presLayoutVars>
      </dgm:prSet>
      <dgm:spPr/>
    </dgm:pt>
    <dgm:pt modelId="{E2070773-A338-4A97-9701-214A22AD4C5A}" type="pres">
      <dgm:prSet presAssocID="{A225CADC-10A6-424B-83C3-AC621B84A486}" presName="rootComposite1" presStyleCnt="0"/>
      <dgm:spPr/>
    </dgm:pt>
    <dgm:pt modelId="{A637F62A-629D-4E7F-B3E7-9E364A4DC7D4}" type="pres">
      <dgm:prSet presAssocID="{A225CADC-10A6-424B-83C3-AC621B84A486}" presName="rootText1" presStyleLbl="node0" presStyleIdx="0" presStyleCnt="1">
        <dgm:presLayoutVars>
          <dgm:chPref val="3"/>
        </dgm:presLayoutVars>
      </dgm:prSet>
      <dgm:spPr/>
    </dgm:pt>
    <dgm:pt modelId="{35CF7061-76C6-404A-96D9-3997B0F01B37}" type="pres">
      <dgm:prSet presAssocID="{A225CADC-10A6-424B-83C3-AC621B84A486}" presName="rootConnector1" presStyleLbl="node1" presStyleIdx="0" presStyleCnt="0"/>
      <dgm:spPr/>
    </dgm:pt>
    <dgm:pt modelId="{B6E4E475-B110-4003-9070-8CF56F8E2AA3}" type="pres">
      <dgm:prSet presAssocID="{A225CADC-10A6-424B-83C3-AC621B84A486}" presName="hierChild2" presStyleCnt="0"/>
      <dgm:spPr/>
    </dgm:pt>
    <dgm:pt modelId="{C91BC2AF-C423-4B6D-A083-E54ADF6BE600}" type="pres">
      <dgm:prSet presAssocID="{8FC33B2A-C207-4C02-A390-B057BDA4DCBB}" presName="Name37" presStyleLbl="parChTrans1D2" presStyleIdx="0" presStyleCnt="3"/>
      <dgm:spPr/>
    </dgm:pt>
    <dgm:pt modelId="{3A848053-2C1C-4317-8F27-A67617F73BDE}" type="pres">
      <dgm:prSet presAssocID="{F40C96C5-7739-4CF6-8A36-CF799A98CA5A}" presName="hierRoot2" presStyleCnt="0">
        <dgm:presLayoutVars>
          <dgm:hierBranch val="init"/>
        </dgm:presLayoutVars>
      </dgm:prSet>
      <dgm:spPr/>
    </dgm:pt>
    <dgm:pt modelId="{9F6BECA4-9DCF-4702-9A6E-3B517E877C51}" type="pres">
      <dgm:prSet presAssocID="{F40C96C5-7739-4CF6-8A36-CF799A98CA5A}" presName="rootComposite" presStyleCnt="0"/>
      <dgm:spPr/>
    </dgm:pt>
    <dgm:pt modelId="{5AF3A2AF-BAFC-4081-9218-5921502CED48}" type="pres">
      <dgm:prSet presAssocID="{F40C96C5-7739-4CF6-8A36-CF799A98CA5A}" presName="rootText" presStyleLbl="node2" presStyleIdx="0" presStyleCnt="3">
        <dgm:presLayoutVars>
          <dgm:chPref val="3"/>
        </dgm:presLayoutVars>
      </dgm:prSet>
      <dgm:spPr/>
    </dgm:pt>
    <dgm:pt modelId="{B72FA39B-51F8-4A08-AB5B-D19AB3FF7F0E}" type="pres">
      <dgm:prSet presAssocID="{F40C96C5-7739-4CF6-8A36-CF799A98CA5A}" presName="rootConnector" presStyleLbl="node2" presStyleIdx="0" presStyleCnt="3"/>
      <dgm:spPr/>
    </dgm:pt>
    <dgm:pt modelId="{D1A43330-EAB5-4942-8BA0-8690F01B9323}" type="pres">
      <dgm:prSet presAssocID="{F40C96C5-7739-4CF6-8A36-CF799A98CA5A}" presName="hierChild4" presStyleCnt="0"/>
      <dgm:spPr/>
    </dgm:pt>
    <dgm:pt modelId="{E39D6F0D-35BF-4C55-A836-BB34E84B5327}" type="pres">
      <dgm:prSet presAssocID="{FEB32BAE-D92B-4077-B8C3-FD332D78E807}" presName="Name37" presStyleLbl="parChTrans1D3" presStyleIdx="0" presStyleCnt="2"/>
      <dgm:spPr/>
    </dgm:pt>
    <dgm:pt modelId="{C44F0B3C-BEDE-4E68-B0E5-CBAE97516147}" type="pres">
      <dgm:prSet presAssocID="{F1157C4C-DBD2-41F3-AA72-9E006B471773}" presName="hierRoot2" presStyleCnt="0">
        <dgm:presLayoutVars>
          <dgm:hierBranch val="init"/>
        </dgm:presLayoutVars>
      </dgm:prSet>
      <dgm:spPr/>
    </dgm:pt>
    <dgm:pt modelId="{D1347187-B4B8-4D16-8B02-D3DC3C935D1C}" type="pres">
      <dgm:prSet presAssocID="{F1157C4C-DBD2-41F3-AA72-9E006B471773}" presName="rootComposite" presStyleCnt="0"/>
      <dgm:spPr/>
    </dgm:pt>
    <dgm:pt modelId="{37087672-9CF1-4F9B-80CD-D1F798D87F42}" type="pres">
      <dgm:prSet presAssocID="{F1157C4C-DBD2-41F3-AA72-9E006B471773}" presName="rootText" presStyleLbl="node3" presStyleIdx="0" presStyleCnt="2">
        <dgm:presLayoutVars>
          <dgm:chPref val="3"/>
        </dgm:presLayoutVars>
      </dgm:prSet>
      <dgm:spPr/>
    </dgm:pt>
    <dgm:pt modelId="{1905ACE9-D7F3-458B-A831-696F6D612896}" type="pres">
      <dgm:prSet presAssocID="{F1157C4C-DBD2-41F3-AA72-9E006B471773}" presName="rootConnector" presStyleLbl="node3" presStyleIdx="0" presStyleCnt="2"/>
      <dgm:spPr/>
    </dgm:pt>
    <dgm:pt modelId="{8DB3D525-9881-4BED-9C34-0B5EA40FC34F}" type="pres">
      <dgm:prSet presAssocID="{F1157C4C-DBD2-41F3-AA72-9E006B471773}" presName="hierChild4" presStyleCnt="0"/>
      <dgm:spPr/>
    </dgm:pt>
    <dgm:pt modelId="{ABF579B4-C396-4EEE-95BE-95B348B8B20B}" type="pres">
      <dgm:prSet presAssocID="{D60CDD41-87FA-4352-8727-A1448BFFF2F9}" presName="Name37" presStyleLbl="parChTrans1D4" presStyleIdx="0" presStyleCnt="4"/>
      <dgm:spPr/>
    </dgm:pt>
    <dgm:pt modelId="{9F60CF36-0C91-4A63-8D3B-BC39D27F6DA3}" type="pres">
      <dgm:prSet presAssocID="{12FD9B7F-1827-473E-BD3F-12E4F51E72CE}" presName="hierRoot2" presStyleCnt="0">
        <dgm:presLayoutVars>
          <dgm:hierBranch val="init"/>
        </dgm:presLayoutVars>
      </dgm:prSet>
      <dgm:spPr/>
    </dgm:pt>
    <dgm:pt modelId="{801402CB-A2D1-4EA5-984C-D756E4A6656B}" type="pres">
      <dgm:prSet presAssocID="{12FD9B7F-1827-473E-BD3F-12E4F51E72CE}" presName="rootComposite" presStyleCnt="0"/>
      <dgm:spPr/>
    </dgm:pt>
    <dgm:pt modelId="{D2B6C8E4-1620-4114-943A-7BEBF88025FF}" type="pres">
      <dgm:prSet presAssocID="{12FD9B7F-1827-473E-BD3F-12E4F51E72CE}" presName="rootText" presStyleLbl="node4" presStyleIdx="0" presStyleCnt="2" custLinFactNeighborX="-4082" custLinFactNeighborY="-1777">
        <dgm:presLayoutVars>
          <dgm:chPref val="3"/>
        </dgm:presLayoutVars>
      </dgm:prSet>
      <dgm:spPr/>
    </dgm:pt>
    <dgm:pt modelId="{F81AC28B-D737-4C9B-8514-E34B544B393E}" type="pres">
      <dgm:prSet presAssocID="{12FD9B7F-1827-473E-BD3F-12E4F51E72CE}" presName="rootConnector" presStyleLbl="node4" presStyleIdx="0" presStyleCnt="2"/>
      <dgm:spPr/>
    </dgm:pt>
    <dgm:pt modelId="{7F53CC52-3770-4864-92CD-16DB9CC38683}" type="pres">
      <dgm:prSet presAssocID="{12FD9B7F-1827-473E-BD3F-12E4F51E72CE}" presName="hierChild4" presStyleCnt="0"/>
      <dgm:spPr/>
    </dgm:pt>
    <dgm:pt modelId="{0F51D4FA-FB30-4976-9F7A-E4A8A4E23ACD}" type="pres">
      <dgm:prSet presAssocID="{12FD9B7F-1827-473E-BD3F-12E4F51E72CE}" presName="hierChild5" presStyleCnt="0"/>
      <dgm:spPr/>
    </dgm:pt>
    <dgm:pt modelId="{4245DCD6-0B68-4CD6-9533-BB4767B01CCF}" type="pres">
      <dgm:prSet presAssocID="{84BB9EF4-8FD8-4C6B-A930-8C3D490DAB14}" presName="Name37" presStyleLbl="parChTrans1D4" presStyleIdx="1" presStyleCnt="4"/>
      <dgm:spPr/>
    </dgm:pt>
    <dgm:pt modelId="{54C7B53F-71A3-4572-A9E7-90AB168D9FB3}" type="pres">
      <dgm:prSet presAssocID="{8C7B5CDB-C808-4C41-ABD8-A1ED631588B8}" presName="hierRoot2" presStyleCnt="0">
        <dgm:presLayoutVars>
          <dgm:hierBranch val="init"/>
        </dgm:presLayoutVars>
      </dgm:prSet>
      <dgm:spPr/>
    </dgm:pt>
    <dgm:pt modelId="{E6FF82E2-2278-47BA-B4C0-09C46FDA7487}" type="pres">
      <dgm:prSet presAssocID="{8C7B5CDB-C808-4C41-ABD8-A1ED631588B8}" presName="rootComposite" presStyleCnt="0"/>
      <dgm:spPr/>
    </dgm:pt>
    <dgm:pt modelId="{8A65F037-4C8E-4103-BDFD-3BD3EC29C4B1}" type="pres">
      <dgm:prSet presAssocID="{8C7B5CDB-C808-4C41-ABD8-A1ED631588B8}" presName="rootText" presStyleLbl="node4" presStyleIdx="1" presStyleCnt="2" custLinFactX="-24438" custLinFactY="-43971" custLinFactNeighborX="-100000" custLinFactNeighborY="-100000">
        <dgm:presLayoutVars>
          <dgm:chPref val="3"/>
        </dgm:presLayoutVars>
      </dgm:prSet>
      <dgm:spPr/>
    </dgm:pt>
    <dgm:pt modelId="{EEAF111D-EE11-485C-A100-0DB5379807C2}" type="pres">
      <dgm:prSet presAssocID="{8C7B5CDB-C808-4C41-ABD8-A1ED631588B8}" presName="rootConnector" presStyleLbl="node4" presStyleIdx="1" presStyleCnt="2"/>
      <dgm:spPr/>
    </dgm:pt>
    <dgm:pt modelId="{9C8AC8E7-D22F-4DD5-9E18-12C24F1CDEFB}" type="pres">
      <dgm:prSet presAssocID="{8C7B5CDB-C808-4C41-ABD8-A1ED631588B8}" presName="hierChild4" presStyleCnt="0"/>
      <dgm:spPr/>
    </dgm:pt>
    <dgm:pt modelId="{49651680-002C-44A2-9EED-11585EB836F7}" type="pres">
      <dgm:prSet presAssocID="{8C7B5CDB-C808-4C41-ABD8-A1ED631588B8}" presName="hierChild5" presStyleCnt="0"/>
      <dgm:spPr/>
    </dgm:pt>
    <dgm:pt modelId="{6ED7528A-C331-4FF1-A388-CF2ED1C100FD}" type="pres">
      <dgm:prSet presAssocID="{F1157C4C-DBD2-41F3-AA72-9E006B471773}" presName="hierChild5" presStyleCnt="0"/>
      <dgm:spPr/>
    </dgm:pt>
    <dgm:pt modelId="{565DDD63-A1C6-4CCC-8C30-302196FADB8C}" type="pres">
      <dgm:prSet presAssocID="{0D61F9BD-47C3-4CE5-BBCA-6CE2F2DC724E}" presName="Name37" presStyleLbl="parChTrans1D3" presStyleIdx="1" presStyleCnt="2"/>
      <dgm:spPr/>
    </dgm:pt>
    <dgm:pt modelId="{8C215D5E-0995-4633-AB71-2260D84977C2}" type="pres">
      <dgm:prSet presAssocID="{777638D4-356E-421A-A0D7-644CCF00793F}" presName="hierRoot2" presStyleCnt="0">
        <dgm:presLayoutVars>
          <dgm:hierBranch val="init"/>
        </dgm:presLayoutVars>
      </dgm:prSet>
      <dgm:spPr/>
    </dgm:pt>
    <dgm:pt modelId="{CDE33B8D-9EDF-4824-984B-8222DF4557A8}" type="pres">
      <dgm:prSet presAssocID="{777638D4-356E-421A-A0D7-644CCF00793F}" presName="rootComposite" presStyleCnt="0"/>
      <dgm:spPr/>
    </dgm:pt>
    <dgm:pt modelId="{6EC52C54-7DE3-43F6-A0D8-5C47F4F4B78C}" type="pres">
      <dgm:prSet presAssocID="{777638D4-356E-421A-A0D7-644CCF00793F}" presName="rootText" presStyleLbl="node3" presStyleIdx="1" presStyleCnt="2">
        <dgm:presLayoutVars>
          <dgm:chPref val="3"/>
        </dgm:presLayoutVars>
      </dgm:prSet>
      <dgm:spPr/>
    </dgm:pt>
    <dgm:pt modelId="{3E76FFE4-7951-47DC-81AC-3A3C289D1E60}" type="pres">
      <dgm:prSet presAssocID="{777638D4-356E-421A-A0D7-644CCF00793F}" presName="rootConnector" presStyleLbl="node3" presStyleIdx="1" presStyleCnt="2"/>
      <dgm:spPr/>
    </dgm:pt>
    <dgm:pt modelId="{C2FB44DC-FF38-40F6-A107-BCD92632EDD2}" type="pres">
      <dgm:prSet presAssocID="{777638D4-356E-421A-A0D7-644CCF00793F}" presName="hierChild4" presStyleCnt="0"/>
      <dgm:spPr/>
    </dgm:pt>
    <dgm:pt modelId="{228758C4-8F63-436D-A0C6-0671B396AAD7}" type="pres">
      <dgm:prSet presAssocID="{777638D4-356E-421A-A0D7-644CCF00793F}" presName="hierChild5" presStyleCnt="0"/>
      <dgm:spPr/>
    </dgm:pt>
    <dgm:pt modelId="{BE93B40E-5493-4BBE-897D-6355C697A9AF}" type="pres">
      <dgm:prSet presAssocID="{921A99A4-DB6B-4442-99E1-51B6E01C3282}" presName="Name111" presStyleLbl="parChTrans1D4" presStyleIdx="2" presStyleCnt="4"/>
      <dgm:spPr/>
    </dgm:pt>
    <dgm:pt modelId="{7EC10508-5AB8-44DF-A5A0-E6AE24283D0B}" type="pres">
      <dgm:prSet presAssocID="{1835AD55-6479-436D-AE49-64B8AF7650F2}" presName="hierRoot3" presStyleCnt="0">
        <dgm:presLayoutVars>
          <dgm:hierBranch val="init"/>
        </dgm:presLayoutVars>
      </dgm:prSet>
      <dgm:spPr/>
    </dgm:pt>
    <dgm:pt modelId="{A6D0E961-D3DD-4E10-837E-9FD844883044}" type="pres">
      <dgm:prSet presAssocID="{1835AD55-6479-436D-AE49-64B8AF7650F2}" presName="rootComposite3" presStyleCnt="0"/>
      <dgm:spPr/>
    </dgm:pt>
    <dgm:pt modelId="{50BFF259-89CF-4EFB-99D1-9F325B920990}" type="pres">
      <dgm:prSet presAssocID="{1835AD55-6479-436D-AE49-64B8AF7650F2}" presName="rootText3" presStyleLbl="asst3" presStyleIdx="0" presStyleCnt="2">
        <dgm:presLayoutVars>
          <dgm:chPref val="3"/>
        </dgm:presLayoutVars>
      </dgm:prSet>
      <dgm:spPr/>
    </dgm:pt>
    <dgm:pt modelId="{9089105B-AD17-416A-B82B-E632F73994FE}" type="pres">
      <dgm:prSet presAssocID="{1835AD55-6479-436D-AE49-64B8AF7650F2}" presName="rootConnector3" presStyleLbl="asst3" presStyleIdx="0" presStyleCnt="2"/>
      <dgm:spPr/>
    </dgm:pt>
    <dgm:pt modelId="{20370489-BC0C-4ACD-B404-477F0395F94C}" type="pres">
      <dgm:prSet presAssocID="{1835AD55-6479-436D-AE49-64B8AF7650F2}" presName="hierChild6" presStyleCnt="0"/>
      <dgm:spPr/>
    </dgm:pt>
    <dgm:pt modelId="{ACCDEF85-3F67-44A4-9B02-E5B3D9B8CEA4}" type="pres">
      <dgm:prSet presAssocID="{1835AD55-6479-436D-AE49-64B8AF7650F2}" presName="hierChild7" presStyleCnt="0"/>
      <dgm:spPr/>
    </dgm:pt>
    <dgm:pt modelId="{E473C100-4F34-48EE-AF76-CC8823E73381}" type="pres">
      <dgm:prSet presAssocID="{21835D47-D655-45A8-A7FC-FF75210C88F8}" presName="Name111" presStyleLbl="parChTrans1D4" presStyleIdx="3" presStyleCnt="4"/>
      <dgm:spPr/>
    </dgm:pt>
    <dgm:pt modelId="{0B768801-A337-4661-98F5-D40CA19F9923}" type="pres">
      <dgm:prSet presAssocID="{4D086D6E-94B7-473F-89C6-B3F3EFB174BC}" presName="hierRoot3" presStyleCnt="0">
        <dgm:presLayoutVars>
          <dgm:hierBranch val="init"/>
        </dgm:presLayoutVars>
      </dgm:prSet>
      <dgm:spPr/>
    </dgm:pt>
    <dgm:pt modelId="{8AA2847D-6219-4598-944E-744ECFC447B0}" type="pres">
      <dgm:prSet presAssocID="{4D086D6E-94B7-473F-89C6-B3F3EFB174BC}" presName="rootComposite3" presStyleCnt="0"/>
      <dgm:spPr/>
    </dgm:pt>
    <dgm:pt modelId="{E4247C11-914D-4933-A5F2-D38A9EDC4A66}" type="pres">
      <dgm:prSet presAssocID="{4D086D6E-94B7-473F-89C6-B3F3EFB174BC}" presName="rootText3" presStyleLbl="asst3" presStyleIdx="1" presStyleCnt="2">
        <dgm:presLayoutVars>
          <dgm:chPref val="3"/>
        </dgm:presLayoutVars>
      </dgm:prSet>
      <dgm:spPr/>
    </dgm:pt>
    <dgm:pt modelId="{5667F54A-443B-4B25-A776-DB028D3B888A}" type="pres">
      <dgm:prSet presAssocID="{4D086D6E-94B7-473F-89C6-B3F3EFB174BC}" presName="rootConnector3" presStyleLbl="asst3" presStyleIdx="1" presStyleCnt="2"/>
      <dgm:spPr/>
    </dgm:pt>
    <dgm:pt modelId="{89377E16-01DF-4425-B06A-22CA7F2102E5}" type="pres">
      <dgm:prSet presAssocID="{4D086D6E-94B7-473F-89C6-B3F3EFB174BC}" presName="hierChild6" presStyleCnt="0"/>
      <dgm:spPr/>
    </dgm:pt>
    <dgm:pt modelId="{C4423D89-0C33-4090-B256-42B9E8552A6A}" type="pres">
      <dgm:prSet presAssocID="{4D086D6E-94B7-473F-89C6-B3F3EFB174BC}" presName="hierChild7" presStyleCnt="0"/>
      <dgm:spPr/>
    </dgm:pt>
    <dgm:pt modelId="{7DE179D4-F08F-4802-B4BE-BE8C1047B53E}" type="pres">
      <dgm:prSet presAssocID="{F40C96C5-7739-4CF6-8A36-CF799A98CA5A}" presName="hierChild5" presStyleCnt="0"/>
      <dgm:spPr/>
    </dgm:pt>
    <dgm:pt modelId="{24BAA946-373C-48B4-848E-46ED804305AC}" type="pres">
      <dgm:prSet presAssocID="{E7E29FC3-A65F-42DA-8C19-5826FDFF33D3}" presName="Name37" presStyleLbl="parChTrans1D2" presStyleIdx="1" presStyleCnt="3"/>
      <dgm:spPr/>
    </dgm:pt>
    <dgm:pt modelId="{A7AF5025-F453-45F8-BFD3-18AC6A172595}" type="pres">
      <dgm:prSet presAssocID="{E10E07C5-EF43-42CF-9D6C-77B060A07B1F}" presName="hierRoot2" presStyleCnt="0">
        <dgm:presLayoutVars>
          <dgm:hierBranch val="init"/>
        </dgm:presLayoutVars>
      </dgm:prSet>
      <dgm:spPr/>
    </dgm:pt>
    <dgm:pt modelId="{3346DE73-68AE-4FD3-B89A-514CCD655F1A}" type="pres">
      <dgm:prSet presAssocID="{E10E07C5-EF43-42CF-9D6C-77B060A07B1F}" presName="rootComposite" presStyleCnt="0"/>
      <dgm:spPr/>
    </dgm:pt>
    <dgm:pt modelId="{FD7DC449-ECC7-41AC-A3BB-802A9DD68967}" type="pres">
      <dgm:prSet presAssocID="{E10E07C5-EF43-42CF-9D6C-77B060A07B1F}" presName="rootText" presStyleLbl="node2" presStyleIdx="1" presStyleCnt="3">
        <dgm:presLayoutVars>
          <dgm:chPref val="3"/>
        </dgm:presLayoutVars>
      </dgm:prSet>
      <dgm:spPr/>
    </dgm:pt>
    <dgm:pt modelId="{C9C6AFAD-4D57-44B2-A1EE-44224D7D95DD}" type="pres">
      <dgm:prSet presAssocID="{E10E07C5-EF43-42CF-9D6C-77B060A07B1F}" presName="rootConnector" presStyleLbl="node2" presStyleIdx="1" presStyleCnt="3"/>
      <dgm:spPr/>
    </dgm:pt>
    <dgm:pt modelId="{D6545034-C745-4A9B-BE08-BE5E10FDBC69}" type="pres">
      <dgm:prSet presAssocID="{E10E07C5-EF43-42CF-9D6C-77B060A07B1F}" presName="hierChild4" presStyleCnt="0"/>
      <dgm:spPr/>
    </dgm:pt>
    <dgm:pt modelId="{DE0912C1-6B27-41BC-8168-05A7D39B98F6}" type="pres">
      <dgm:prSet presAssocID="{E10E07C5-EF43-42CF-9D6C-77B060A07B1F}" presName="hierChild5" presStyleCnt="0"/>
      <dgm:spPr/>
    </dgm:pt>
    <dgm:pt modelId="{46BD9A64-189F-488D-81FD-675D5A285778}" type="pres">
      <dgm:prSet presAssocID="{BAE85C7B-CD0E-4627-8801-10B93001B56A}" presName="Name37" presStyleLbl="parChTrans1D2" presStyleIdx="2" presStyleCnt="3"/>
      <dgm:spPr/>
    </dgm:pt>
    <dgm:pt modelId="{E39C47DA-8F26-4FBD-BAC8-44B0F5799A03}" type="pres">
      <dgm:prSet presAssocID="{EE48BA91-87C0-4577-A976-B340B273096D}" presName="hierRoot2" presStyleCnt="0">
        <dgm:presLayoutVars>
          <dgm:hierBranch val="init"/>
        </dgm:presLayoutVars>
      </dgm:prSet>
      <dgm:spPr/>
    </dgm:pt>
    <dgm:pt modelId="{B2962154-08D0-4DBE-91B6-5EA0C2AA5AB3}" type="pres">
      <dgm:prSet presAssocID="{EE48BA91-87C0-4577-A976-B340B273096D}" presName="rootComposite" presStyleCnt="0"/>
      <dgm:spPr/>
    </dgm:pt>
    <dgm:pt modelId="{68F0377F-1DDC-4B5D-AC6F-9FF67D422BEB}" type="pres">
      <dgm:prSet presAssocID="{EE48BA91-87C0-4577-A976-B340B273096D}" presName="rootText" presStyleLbl="node2" presStyleIdx="2" presStyleCnt="3">
        <dgm:presLayoutVars>
          <dgm:chPref val="3"/>
        </dgm:presLayoutVars>
      </dgm:prSet>
      <dgm:spPr/>
    </dgm:pt>
    <dgm:pt modelId="{3C3D8198-303C-4CE0-BA99-E17CA58E9EC5}" type="pres">
      <dgm:prSet presAssocID="{EE48BA91-87C0-4577-A976-B340B273096D}" presName="rootConnector" presStyleLbl="node2" presStyleIdx="2" presStyleCnt="3"/>
      <dgm:spPr/>
    </dgm:pt>
    <dgm:pt modelId="{71E51296-1F1C-41BB-B159-ED1CD5723CCF}" type="pres">
      <dgm:prSet presAssocID="{EE48BA91-87C0-4577-A976-B340B273096D}" presName="hierChild4" presStyleCnt="0"/>
      <dgm:spPr/>
    </dgm:pt>
    <dgm:pt modelId="{38166343-DB9F-4685-B8EA-4E82C088D175}" type="pres">
      <dgm:prSet presAssocID="{EE48BA91-87C0-4577-A976-B340B273096D}" presName="hierChild5" presStyleCnt="0"/>
      <dgm:spPr/>
    </dgm:pt>
    <dgm:pt modelId="{9F0EC7C5-0D91-43BF-9486-74935DDEE04B}" type="pres">
      <dgm:prSet presAssocID="{A225CADC-10A6-424B-83C3-AC621B84A486}" presName="hierChild3" presStyleCnt="0"/>
      <dgm:spPr/>
    </dgm:pt>
  </dgm:ptLst>
  <dgm:cxnLst>
    <dgm:cxn modelId="{56426C0F-7930-4E10-A9B2-C13FDF20BE3E}" type="presOf" srcId="{12FD9B7F-1827-473E-BD3F-12E4F51E72CE}" destId="{F81AC28B-D737-4C9B-8514-E34B544B393E}" srcOrd="1" destOrd="0" presId="urn:microsoft.com/office/officeart/2005/8/layout/orgChart1"/>
    <dgm:cxn modelId="{E5EECB10-F12F-44BE-8E8E-D42360856846}" type="presOf" srcId="{A225CADC-10A6-424B-83C3-AC621B84A486}" destId="{A637F62A-629D-4E7F-B3E7-9E364A4DC7D4}" srcOrd="0" destOrd="0" presId="urn:microsoft.com/office/officeart/2005/8/layout/orgChart1"/>
    <dgm:cxn modelId="{87AA8727-3D5A-4486-A29F-851FED5A9249}" srcId="{F1157C4C-DBD2-41F3-AA72-9E006B471773}" destId="{12FD9B7F-1827-473E-BD3F-12E4F51E72CE}" srcOrd="0" destOrd="0" parTransId="{D60CDD41-87FA-4352-8727-A1448BFFF2F9}" sibTransId="{022F1AD8-0785-45C8-B11A-05E6E040061D}"/>
    <dgm:cxn modelId="{4B7BF939-0FF8-4F1E-97DF-1464D81EB70B}" type="presOf" srcId="{F40C96C5-7739-4CF6-8A36-CF799A98CA5A}" destId="{5AF3A2AF-BAFC-4081-9218-5921502CED48}" srcOrd="0" destOrd="0" presId="urn:microsoft.com/office/officeart/2005/8/layout/orgChart1"/>
    <dgm:cxn modelId="{F45AED5E-98B9-4EF9-9870-E9B4AD3FBEF9}" type="presOf" srcId="{E10E07C5-EF43-42CF-9D6C-77B060A07B1F}" destId="{FD7DC449-ECC7-41AC-A3BB-802A9DD68967}" srcOrd="0" destOrd="0" presId="urn:microsoft.com/office/officeart/2005/8/layout/orgChart1"/>
    <dgm:cxn modelId="{801B5D60-6A10-476D-9BC2-054D93D6CFC4}" type="presOf" srcId="{F40C96C5-7739-4CF6-8A36-CF799A98CA5A}" destId="{B72FA39B-51F8-4A08-AB5B-D19AB3FF7F0E}" srcOrd="1" destOrd="0" presId="urn:microsoft.com/office/officeart/2005/8/layout/orgChart1"/>
    <dgm:cxn modelId="{028C4463-3445-409D-8482-317DDB08D7AC}" srcId="{F40C96C5-7739-4CF6-8A36-CF799A98CA5A}" destId="{F1157C4C-DBD2-41F3-AA72-9E006B471773}" srcOrd="0" destOrd="0" parTransId="{FEB32BAE-D92B-4077-B8C3-FD332D78E807}" sibTransId="{D1769746-2AB1-4FC2-A992-6B4D659DF465}"/>
    <dgm:cxn modelId="{C03DB266-188E-47C6-A181-F65A1F695FAA}" type="presOf" srcId="{4D086D6E-94B7-473F-89C6-B3F3EFB174BC}" destId="{5667F54A-443B-4B25-A776-DB028D3B888A}" srcOrd="1" destOrd="0" presId="urn:microsoft.com/office/officeart/2005/8/layout/orgChart1"/>
    <dgm:cxn modelId="{8D20626D-8966-437B-B47B-604B1D19AB53}" type="presOf" srcId="{EE48BA91-87C0-4577-A976-B340B273096D}" destId="{68F0377F-1DDC-4B5D-AC6F-9FF67D422BEB}" srcOrd="0" destOrd="0" presId="urn:microsoft.com/office/officeart/2005/8/layout/orgChart1"/>
    <dgm:cxn modelId="{E8651170-F443-4FBF-BC66-563AE3B849F2}" type="presOf" srcId="{1835AD55-6479-436D-AE49-64B8AF7650F2}" destId="{9089105B-AD17-416A-B82B-E632F73994FE}" srcOrd="1" destOrd="0" presId="urn:microsoft.com/office/officeart/2005/8/layout/orgChart1"/>
    <dgm:cxn modelId="{23B87C51-07CA-443C-8A9B-14EAD7AE93C1}" type="presOf" srcId="{F1157C4C-DBD2-41F3-AA72-9E006B471773}" destId="{37087672-9CF1-4F9B-80CD-D1F798D87F42}" srcOrd="0" destOrd="0" presId="urn:microsoft.com/office/officeart/2005/8/layout/orgChart1"/>
    <dgm:cxn modelId="{2EC81673-1A2B-4A59-A559-3142B6C8F724}" type="presOf" srcId="{A225CADC-10A6-424B-83C3-AC621B84A486}" destId="{35CF7061-76C6-404A-96D9-3997B0F01B37}" srcOrd="1" destOrd="0" presId="urn:microsoft.com/office/officeart/2005/8/layout/orgChart1"/>
    <dgm:cxn modelId="{3C305979-D9B4-4178-B9BF-F30530BCC438}" type="presOf" srcId="{8FC33B2A-C207-4C02-A390-B057BDA4DCBB}" destId="{C91BC2AF-C423-4B6D-A083-E54ADF6BE600}" srcOrd="0" destOrd="0" presId="urn:microsoft.com/office/officeart/2005/8/layout/orgChart1"/>
    <dgm:cxn modelId="{D8B2225A-7A67-40B9-A21F-DA7595C26A9D}" srcId="{777638D4-356E-421A-A0D7-644CCF00793F}" destId="{4D086D6E-94B7-473F-89C6-B3F3EFB174BC}" srcOrd="1" destOrd="0" parTransId="{21835D47-D655-45A8-A7FC-FF75210C88F8}" sibTransId="{13F21AD0-208A-49F8-9813-7A6DFD6944D8}"/>
    <dgm:cxn modelId="{0227DF7D-322E-41B2-A428-D332C388C537}" type="presOf" srcId="{8C7B5CDB-C808-4C41-ABD8-A1ED631588B8}" destId="{8A65F037-4C8E-4103-BDFD-3BD3EC29C4B1}" srcOrd="0" destOrd="0" presId="urn:microsoft.com/office/officeart/2005/8/layout/orgChart1"/>
    <dgm:cxn modelId="{42397582-7EF5-4164-9C20-95D8E5B199DE}" type="presOf" srcId="{E7E29FC3-A65F-42DA-8C19-5826FDFF33D3}" destId="{24BAA946-373C-48B4-848E-46ED804305AC}" srcOrd="0" destOrd="0" presId="urn:microsoft.com/office/officeart/2005/8/layout/orgChart1"/>
    <dgm:cxn modelId="{9ABF0683-1198-4B22-AEE6-998D3255A8A8}" srcId="{F1157C4C-DBD2-41F3-AA72-9E006B471773}" destId="{8C7B5CDB-C808-4C41-ABD8-A1ED631588B8}" srcOrd="1" destOrd="0" parTransId="{84BB9EF4-8FD8-4C6B-A930-8C3D490DAB14}" sibTransId="{D886BEF5-9E13-4725-9AB9-5B4162E63574}"/>
    <dgm:cxn modelId="{4D73EB84-1FC4-41FC-9905-1AB72A280159}" type="presOf" srcId="{12FD9B7F-1827-473E-BD3F-12E4F51E72CE}" destId="{D2B6C8E4-1620-4114-943A-7BEBF88025FF}" srcOrd="0" destOrd="0" presId="urn:microsoft.com/office/officeart/2005/8/layout/orgChart1"/>
    <dgm:cxn modelId="{6AEBFA8D-A07D-401F-AA38-E44C4B840B20}" type="presOf" srcId="{EE48BA91-87C0-4577-A976-B340B273096D}" destId="{3C3D8198-303C-4CE0-BA99-E17CA58E9EC5}" srcOrd="1" destOrd="0" presId="urn:microsoft.com/office/officeart/2005/8/layout/orgChart1"/>
    <dgm:cxn modelId="{5552D697-9F33-4606-840F-16675B6555ED}" type="presOf" srcId="{777638D4-356E-421A-A0D7-644CCF00793F}" destId="{6EC52C54-7DE3-43F6-A0D8-5C47F4F4B78C}" srcOrd="0" destOrd="0" presId="urn:microsoft.com/office/officeart/2005/8/layout/orgChart1"/>
    <dgm:cxn modelId="{415AA099-92F7-40DB-A5D1-A906E748D223}" type="presOf" srcId="{4D086D6E-94B7-473F-89C6-B3F3EFB174BC}" destId="{E4247C11-914D-4933-A5F2-D38A9EDC4A66}" srcOrd="0" destOrd="0" presId="urn:microsoft.com/office/officeart/2005/8/layout/orgChart1"/>
    <dgm:cxn modelId="{C1DDEA9D-BB8E-434A-9257-24A6B2EEF26B}" type="presOf" srcId="{921A99A4-DB6B-4442-99E1-51B6E01C3282}" destId="{BE93B40E-5493-4BBE-897D-6355C697A9AF}" srcOrd="0" destOrd="0" presId="urn:microsoft.com/office/officeart/2005/8/layout/orgChart1"/>
    <dgm:cxn modelId="{53DA33A0-8EBF-466A-A1C1-7FAD5CEA6DCF}" srcId="{A225CADC-10A6-424B-83C3-AC621B84A486}" destId="{E10E07C5-EF43-42CF-9D6C-77B060A07B1F}" srcOrd="1" destOrd="0" parTransId="{E7E29FC3-A65F-42DA-8C19-5826FDFF33D3}" sibTransId="{3D287BAB-C4D1-4486-BF69-2853C9B57D6E}"/>
    <dgm:cxn modelId="{3366ACA3-D6C6-4D0C-9F06-82F2C09BBFD7}" type="presOf" srcId="{84BB9EF4-8FD8-4C6B-A930-8C3D490DAB14}" destId="{4245DCD6-0B68-4CD6-9533-BB4767B01CCF}" srcOrd="0" destOrd="0" presId="urn:microsoft.com/office/officeart/2005/8/layout/orgChart1"/>
    <dgm:cxn modelId="{95B76BA6-15E4-4B11-9EED-4E5045B70AFF}" srcId="{A225CADC-10A6-424B-83C3-AC621B84A486}" destId="{EE48BA91-87C0-4577-A976-B340B273096D}" srcOrd="2" destOrd="0" parTransId="{BAE85C7B-CD0E-4627-8801-10B93001B56A}" sibTransId="{019400AD-CB6A-44F1-B11C-87A61C2A6D24}"/>
    <dgm:cxn modelId="{D0563FBD-3A0D-4135-A798-48801338A793}" type="presOf" srcId="{1835AD55-6479-436D-AE49-64B8AF7650F2}" destId="{50BFF259-89CF-4EFB-99D1-9F325B920990}" srcOrd="0" destOrd="0" presId="urn:microsoft.com/office/officeart/2005/8/layout/orgChart1"/>
    <dgm:cxn modelId="{423DF3C1-DFBA-4957-A719-16434786FE77}" type="presOf" srcId="{E10E07C5-EF43-42CF-9D6C-77B060A07B1F}" destId="{C9C6AFAD-4D57-44B2-A1EE-44224D7D95DD}" srcOrd="1" destOrd="0" presId="urn:microsoft.com/office/officeart/2005/8/layout/orgChart1"/>
    <dgm:cxn modelId="{9DDC2DC6-5D33-4125-8FC5-C77574FD8D2D}" srcId="{6EA1F4CD-0708-4339-A47D-25F76AEDB4DB}" destId="{A225CADC-10A6-424B-83C3-AC621B84A486}" srcOrd="0" destOrd="0" parTransId="{30EE8D1A-BA18-43FE-BD1E-B3D00D467FFA}" sibTransId="{BFB65B2D-9F76-48BF-91C0-CB89DD096915}"/>
    <dgm:cxn modelId="{A7F57CC6-6BBA-4465-AF85-944B735F76DE}" type="presOf" srcId="{FEB32BAE-D92B-4077-B8C3-FD332D78E807}" destId="{E39D6F0D-35BF-4C55-A836-BB34E84B5327}" srcOrd="0" destOrd="0" presId="urn:microsoft.com/office/officeart/2005/8/layout/orgChart1"/>
    <dgm:cxn modelId="{739332CA-F338-473B-96B8-BEEF2511CD7B}" type="presOf" srcId="{D60CDD41-87FA-4352-8727-A1448BFFF2F9}" destId="{ABF579B4-C396-4EEE-95BE-95B348B8B20B}" srcOrd="0" destOrd="0" presId="urn:microsoft.com/office/officeart/2005/8/layout/orgChart1"/>
    <dgm:cxn modelId="{488B74CB-A3A0-453D-AB7F-1082B639676F}" type="presOf" srcId="{8C7B5CDB-C808-4C41-ABD8-A1ED631588B8}" destId="{EEAF111D-EE11-485C-A100-0DB5379807C2}" srcOrd="1" destOrd="0" presId="urn:microsoft.com/office/officeart/2005/8/layout/orgChart1"/>
    <dgm:cxn modelId="{C49B26CD-0A98-4F54-A6E1-6B4F2BA5A505}" type="presOf" srcId="{21835D47-D655-45A8-A7FC-FF75210C88F8}" destId="{E473C100-4F34-48EE-AF76-CC8823E73381}" srcOrd="0" destOrd="0" presId="urn:microsoft.com/office/officeart/2005/8/layout/orgChart1"/>
    <dgm:cxn modelId="{A23B54CD-4AD8-40E4-82A0-35DF43583959}" srcId="{777638D4-356E-421A-A0D7-644CCF00793F}" destId="{1835AD55-6479-436D-AE49-64B8AF7650F2}" srcOrd="0" destOrd="0" parTransId="{921A99A4-DB6B-4442-99E1-51B6E01C3282}" sibTransId="{90376EC2-1489-48AE-94D9-7A54D2BB3DDF}"/>
    <dgm:cxn modelId="{E19211CE-273D-406D-9381-EE84D9ADDC0A}" type="presOf" srcId="{0D61F9BD-47C3-4CE5-BBCA-6CE2F2DC724E}" destId="{565DDD63-A1C6-4CCC-8C30-302196FADB8C}" srcOrd="0" destOrd="0" presId="urn:microsoft.com/office/officeart/2005/8/layout/orgChart1"/>
    <dgm:cxn modelId="{A02FB4E3-CFD1-45B4-8A6E-4D98488725AE}" type="presOf" srcId="{F1157C4C-DBD2-41F3-AA72-9E006B471773}" destId="{1905ACE9-D7F3-458B-A831-696F6D612896}" srcOrd="1" destOrd="0" presId="urn:microsoft.com/office/officeart/2005/8/layout/orgChart1"/>
    <dgm:cxn modelId="{310FDCE3-74D6-42D5-9823-F3ADFDF57ED4}" srcId="{F40C96C5-7739-4CF6-8A36-CF799A98CA5A}" destId="{777638D4-356E-421A-A0D7-644CCF00793F}" srcOrd="1" destOrd="0" parTransId="{0D61F9BD-47C3-4CE5-BBCA-6CE2F2DC724E}" sibTransId="{F3B379FD-D93D-46BA-8309-46053CF33F67}"/>
    <dgm:cxn modelId="{046BACE4-118A-4FD3-8552-2ECC1DD3F0DD}" type="presOf" srcId="{777638D4-356E-421A-A0D7-644CCF00793F}" destId="{3E76FFE4-7951-47DC-81AC-3A3C289D1E60}" srcOrd="1" destOrd="0" presId="urn:microsoft.com/office/officeart/2005/8/layout/orgChart1"/>
    <dgm:cxn modelId="{ACEEEDF5-E08A-4A38-9B2C-839C8840F1EA}" type="presOf" srcId="{6EA1F4CD-0708-4339-A47D-25F76AEDB4DB}" destId="{BE809DCD-C791-4D06-B74E-636465068ABF}" srcOrd="0" destOrd="0" presId="urn:microsoft.com/office/officeart/2005/8/layout/orgChart1"/>
    <dgm:cxn modelId="{309D45FA-97CD-43D9-8002-428C0A876444}" srcId="{A225CADC-10A6-424B-83C3-AC621B84A486}" destId="{F40C96C5-7739-4CF6-8A36-CF799A98CA5A}" srcOrd="0" destOrd="0" parTransId="{8FC33B2A-C207-4C02-A390-B057BDA4DCBB}" sibTransId="{C240F2C5-1FDE-413B-B03D-CA50AF9EC9F1}"/>
    <dgm:cxn modelId="{10F787FA-C62E-43DE-A43B-DA6C97B5CC5E}" type="presOf" srcId="{BAE85C7B-CD0E-4627-8801-10B93001B56A}" destId="{46BD9A64-189F-488D-81FD-675D5A285778}" srcOrd="0" destOrd="0" presId="urn:microsoft.com/office/officeart/2005/8/layout/orgChart1"/>
    <dgm:cxn modelId="{95561D7E-E018-4F74-8B90-861FE4DAFA22}" type="presParOf" srcId="{BE809DCD-C791-4D06-B74E-636465068ABF}" destId="{BD2A7C67-1173-4823-A6C1-30622F3B7C9A}" srcOrd="0" destOrd="0" presId="urn:microsoft.com/office/officeart/2005/8/layout/orgChart1"/>
    <dgm:cxn modelId="{6911D824-5E16-40FB-A46A-5D1C5F95422F}" type="presParOf" srcId="{BD2A7C67-1173-4823-A6C1-30622F3B7C9A}" destId="{E2070773-A338-4A97-9701-214A22AD4C5A}" srcOrd="0" destOrd="0" presId="urn:microsoft.com/office/officeart/2005/8/layout/orgChart1"/>
    <dgm:cxn modelId="{AFD97EDC-FEA1-404F-AD9A-041AC48A726C}" type="presParOf" srcId="{E2070773-A338-4A97-9701-214A22AD4C5A}" destId="{A637F62A-629D-4E7F-B3E7-9E364A4DC7D4}" srcOrd="0" destOrd="0" presId="urn:microsoft.com/office/officeart/2005/8/layout/orgChart1"/>
    <dgm:cxn modelId="{CF0F1CC2-75CF-48EB-A030-CD1BB13BCF8C}" type="presParOf" srcId="{E2070773-A338-4A97-9701-214A22AD4C5A}" destId="{35CF7061-76C6-404A-96D9-3997B0F01B37}" srcOrd="1" destOrd="0" presId="urn:microsoft.com/office/officeart/2005/8/layout/orgChart1"/>
    <dgm:cxn modelId="{2FADB11A-070E-493C-8AF9-86DAC32E1405}" type="presParOf" srcId="{BD2A7C67-1173-4823-A6C1-30622F3B7C9A}" destId="{B6E4E475-B110-4003-9070-8CF56F8E2AA3}" srcOrd="1" destOrd="0" presId="urn:microsoft.com/office/officeart/2005/8/layout/orgChart1"/>
    <dgm:cxn modelId="{53D855B2-BE55-4C3B-A216-6D3F50D6764E}" type="presParOf" srcId="{B6E4E475-B110-4003-9070-8CF56F8E2AA3}" destId="{C91BC2AF-C423-4B6D-A083-E54ADF6BE600}" srcOrd="0" destOrd="0" presId="urn:microsoft.com/office/officeart/2005/8/layout/orgChart1"/>
    <dgm:cxn modelId="{4BBF5EEC-1FE5-46B5-B22D-B489EEA0D0B5}" type="presParOf" srcId="{B6E4E475-B110-4003-9070-8CF56F8E2AA3}" destId="{3A848053-2C1C-4317-8F27-A67617F73BDE}" srcOrd="1" destOrd="0" presId="urn:microsoft.com/office/officeart/2005/8/layout/orgChart1"/>
    <dgm:cxn modelId="{B64C2A32-0E9E-460D-A174-798ABCDC5F04}" type="presParOf" srcId="{3A848053-2C1C-4317-8F27-A67617F73BDE}" destId="{9F6BECA4-9DCF-4702-9A6E-3B517E877C51}" srcOrd="0" destOrd="0" presId="urn:microsoft.com/office/officeart/2005/8/layout/orgChart1"/>
    <dgm:cxn modelId="{3398FA88-DCF9-4C94-8BA1-804AEDFC324E}" type="presParOf" srcId="{9F6BECA4-9DCF-4702-9A6E-3B517E877C51}" destId="{5AF3A2AF-BAFC-4081-9218-5921502CED48}" srcOrd="0" destOrd="0" presId="urn:microsoft.com/office/officeart/2005/8/layout/orgChart1"/>
    <dgm:cxn modelId="{D8A3EB74-9700-46AF-A2B8-D9AA2005556E}" type="presParOf" srcId="{9F6BECA4-9DCF-4702-9A6E-3B517E877C51}" destId="{B72FA39B-51F8-4A08-AB5B-D19AB3FF7F0E}" srcOrd="1" destOrd="0" presId="urn:microsoft.com/office/officeart/2005/8/layout/orgChart1"/>
    <dgm:cxn modelId="{6C05F0A0-E268-4D9F-AB67-587E5DDA3EE5}" type="presParOf" srcId="{3A848053-2C1C-4317-8F27-A67617F73BDE}" destId="{D1A43330-EAB5-4942-8BA0-8690F01B9323}" srcOrd="1" destOrd="0" presId="urn:microsoft.com/office/officeart/2005/8/layout/orgChart1"/>
    <dgm:cxn modelId="{5FDC038B-FE3B-4B5C-A362-121B015E3527}" type="presParOf" srcId="{D1A43330-EAB5-4942-8BA0-8690F01B9323}" destId="{E39D6F0D-35BF-4C55-A836-BB34E84B5327}" srcOrd="0" destOrd="0" presId="urn:microsoft.com/office/officeart/2005/8/layout/orgChart1"/>
    <dgm:cxn modelId="{10994DAA-2E6D-45AF-8DC5-AC63624EBAFC}" type="presParOf" srcId="{D1A43330-EAB5-4942-8BA0-8690F01B9323}" destId="{C44F0B3C-BEDE-4E68-B0E5-CBAE97516147}" srcOrd="1" destOrd="0" presId="urn:microsoft.com/office/officeart/2005/8/layout/orgChart1"/>
    <dgm:cxn modelId="{C28BDC0D-393E-4E35-BE6C-0B93287DFB3D}" type="presParOf" srcId="{C44F0B3C-BEDE-4E68-B0E5-CBAE97516147}" destId="{D1347187-B4B8-4D16-8B02-D3DC3C935D1C}" srcOrd="0" destOrd="0" presId="urn:microsoft.com/office/officeart/2005/8/layout/orgChart1"/>
    <dgm:cxn modelId="{CF0CA665-4AB4-427B-A5F9-5309B1087683}" type="presParOf" srcId="{D1347187-B4B8-4D16-8B02-D3DC3C935D1C}" destId="{37087672-9CF1-4F9B-80CD-D1F798D87F42}" srcOrd="0" destOrd="0" presId="urn:microsoft.com/office/officeart/2005/8/layout/orgChart1"/>
    <dgm:cxn modelId="{399DE778-C2AA-49F3-8CC5-2218EA362B60}" type="presParOf" srcId="{D1347187-B4B8-4D16-8B02-D3DC3C935D1C}" destId="{1905ACE9-D7F3-458B-A831-696F6D612896}" srcOrd="1" destOrd="0" presId="urn:microsoft.com/office/officeart/2005/8/layout/orgChart1"/>
    <dgm:cxn modelId="{4E03582A-1F0E-4AE5-98E3-19AD675963D6}" type="presParOf" srcId="{C44F0B3C-BEDE-4E68-B0E5-CBAE97516147}" destId="{8DB3D525-9881-4BED-9C34-0B5EA40FC34F}" srcOrd="1" destOrd="0" presId="urn:microsoft.com/office/officeart/2005/8/layout/orgChart1"/>
    <dgm:cxn modelId="{E3B4861A-5774-4C70-BF21-C9767662FCB5}" type="presParOf" srcId="{8DB3D525-9881-4BED-9C34-0B5EA40FC34F}" destId="{ABF579B4-C396-4EEE-95BE-95B348B8B20B}" srcOrd="0" destOrd="0" presId="urn:microsoft.com/office/officeart/2005/8/layout/orgChart1"/>
    <dgm:cxn modelId="{1F9308AA-4ABF-4950-89C1-A32A6E16C9F6}" type="presParOf" srcId="{8DB3D525-9881-4BED-9C34-0B5EA40FC34F}" destId="{9F60CF36-0C91-4A63-8D3B-BC39D27F6DA3}" srcOrd="1" destOrd="0" presId="urn:microsoft.com/office/officeart/2005/8/layout/orgChart1"/>
    <dgm:cxn modelId="{5491547F-E66C-466E-85C3-6E17FA2F00B5}" type="presParOf" srcId="{9F60CF36-0C91-4A63-8D3B-BC39D27F6DA3}" destId="{801402CB-A2D1-4EA5-984C-D756E4A6656B}" srcOrd="0" destOrd="0" presId="urn:microsoft.com/office/officeart/2005/8/layout/orgChart1"/>
    <dgm:cxn modelId="{2A217280-0392-4074-ACBA-0A0EC136A76A}" type="presParOf" srcId="{801402CB-A2D1-4EA5-984C-D756E4A6656B}" destId="{D2B6C8E4-1620-4114-943A-7BEBF88025FF}" srcOrd="0" destOrd="0" presId="urn:microsoft.com/office/officeart/2005/8/layout/orgChart1"/>
    <dgm:cxn modelId="{24D42E1A-A4B1-4185-A177-4870A8DC8211}" type="presParOf" srcId="{801402CB-A2D1-4EA5-984C-D756E4A6656B}" destId="{F81AC28B-D737-4C9B-8514-E34B544B393E}" srcOrd="1" destOrd="0" presId="urn:microsoft.com/office/officeart/2005/8/layout/orgChart1"/>
    <dgm:cxn modelId="{3B266896-A5FA-4168-B455-4E2CB4431F7B}" type="presParOf" srcId="{9F60CF36-0C91-4A63-8D3B-BC39D27F6DA3}" destId="{7F53CC52-3770-4864-92CD-16DB9CC38683}" srcOrd="1" destOrd="0" presId="urn:microsoft.com/office/officeart/2005/8/layout/orgChart1"/>
    <dgm:cxn modelId="{7A0D63C7-E56F-4E12-81C9-179D61976857}" type="presParOf" srcId="{9F60CF36-0C91-4A63-8D3B-BC39D27F6DA3}" destId="{0F51D4FA-FB30-4976-9F7A-E4A8A4E23ACD}" srcOrd="2" destOrd="0" presId="urn:microsoft.com/office/officeart/2005/8/layout/orgChart1"/>
    <dgm:cxn modelId="{C668691F-E717-4B92-8ED2-BB210962B491}" type="presParOf" srcId="{8DB3D525-9881-4BED-9C34-0B5EA40FC34F}" destId="{4245DCD6-0B68-4CD6-9533-BB4767B01CCF}" srcOrd="2" destOrd="0" presId="urn:microsoft.com/office/officeart/2005/8/layout/orgChart1"/>
    <dgm:cxn modelId="{BDA2EC3B-9BB0-47FA-A500-06C04E0E1CCB}" type="presParOf" srcId="{8DB3D525-9881-4BED-9C34-0B5EA40FC34F}" destId="{54C7B53F-71A3-4572-A9E7-90AB168D9FB3}" srcOrd="3" destOrd="0" presId="urn:microsoft.com/office/officeart/2005/8/layout/orgChart1"/>
    <dgm:cxn modelId="{31F9D982-962A-47D7-B080-4466022091B7}" type="presParOf" srcId="{54C7B53F-71A3-4572-A9E7-90AB168D9FB3}" destId="{E6FF82E2-2278-47BA-B4C0-09C46FDA7487}" srcOrd="0" destOrd="0" presId="urn:microsoft.com/office/officeart/2005/8/layout/orgChart1"/>
    <dgm:cxn modelId="{757CDF06-9519-48B9-9621-B731AF2632C7}" type="presParOf" srcId="{E6FF82E2-2278-47BA-B4C0-09C46FDA7487}" destId="{8A65F037-4C8E-4103-BDFD-3BD3EC29C4B1}" srcOrd="0" destOrd="0" presId="urn:microsoft.com/office/officeart/2005/8/layout/orgChart1"/>
    <dgm:cxn modelId="{CB21193E-F9E4-4CA0-997E-B0A9BFB1D654}" type="presParOf" srcId="{E6FF82E2-2278-47BA-B4C0-09C46FDA7487}" destId="{EEAF111D-EE11-485C-A100-0DB5379807C2}" srcOrd="1" destOrd="0" presId="urn:microsoft.com/office/officeart/2005/8/layout/orgChart1"/>
    <dgm:cxn modelId="{5CB9851D-2BC4-4EA2-A81B-3C6C990832D5}" type="presParOf" srcId="{54C7B53F-71A3-4572-A9E7-90AB168D9FB3}" destId="{9C8AC8E7-D22F-4DD5-9E18-12C24F1CDEFB}" srcOrd="1" destOrd="0" presId="urn:microsoft.com/office/officeart/2005/8/layout/orgChart1"/>
    <dgm:cxn modelId="{D521EA46-5D90-4D7D-A55F-C94A2F67E18A}" type="presParOf" srcId="{54C7B53F-71A3-4572-A9E7-90AB168D9FB3}" destId="{49651680-002C-44A2-9EED-11585EB836F7}" srcOrd="2" destOrd="0" presId="urn:microsoft.com/office/officeart/2005/8/layout/orgChart1"/>
    <dgm:cxn modelId="{01AE82F7-926E-42F1-9BFA-01BD56353AC0}" type="presParOf" srcId="{C44F0B3C-BEDE-4E68-B0E5-CBAE97516147}" destId="{6ED7528A-C331-4FF1-A388-CF2ED1C100FD}" srcOrd="2" destOrd="0" presId="urn:microsoft.com/office/officeart/2005/8/layout/orgChart1"/>
    <dgm:cxn modelId="{E45DFA44-1ED4-4E16-8054-73A2231898F9}" type="presParOf" srcId="{D1A43330-EAB5-4942-8BA0-8690F01B9323}" destId="{565DDD63-A1C6-4CCC-8C30-302196FADB8C}" srcOrd="2" destOrd="0" presId="urn:microsoft.com/office/officeart/2005/8/layout/orgChart1"/>
    <dgm:cxn modelId="{26E54367-7A12-4AA5-A359-2BBF04FC4A4C}" type="presParOf" srcId="{D1A43330-EAB5-4942-8BA0-8690F01B9323}" destId="{8C215D5E-0995-4633-AB71-2260D84977C2}" srcOrd="3" destOrd="0" presId="urn:microsoft.com/office/officeart/2005/8/layout/orgChart1"/>
    <dgm:cxn modelId="{B0C0EA80-9C43-4B89-A726-04F66F9D4828}" type="presParOf" srcId="{8C215D5E-0995-4633-AB71-2260D84977C2}" destId="{CDE33B8D-9EDF-4824-984B-8222DF4557A8}" srcOrd="0" destOrd="0" presId="urn:microsoft.com/office/officeart/2005/8/layout/orgChart1"/>
    <dgm:cxn modelId="{74759C56-2F61-457D-B3F0-73BA85D6CC6B}" type="presParOf" srcId="{CDE33B8D-9EDF-4824-984B-8222DF4557A8}" destId="{6EC52C54-7DE3-43F6-A0D8-5C47F4F4B78C}" srcOrd="0" destOrd="0" presId="urn:microsoft.com/office/officeart/2005/8/layout/orgChart1"/>
    <dgm:cxn modelId="{61467783-6649-4A27-91DE-0CE920E7F924}" type="presParOf" srcId="{CDE33B8D-9EDF-4824-984B-8222DF4557A8}" destId="{3E76FFE4-7951-47DC-81AC-3A3C289D1E60}" srcOrd="1" destOrd="0" presId="urn:microsoft.com/office/officeart/2005/8/layout/orgChart1"/>
    <dgm:cxn modelId="{6C890813-EC04-4B41-9B9F-DBC5780C4DF5}" type="presParOf" srcId="{8C215D5E-0995-4633-AB71-2260D84977C2}" destId="{C2FB44DC-FF38-40F6-A107-BCD92632EDD2}" srcOrd="1" destOrd="0" presId="urn:microsoft.com/office/officeart/2005/8/layout/orgChart1"/>
    <dgm:cxn modelId="{58AECB0D-185C-4F13-BF05-CD4F5595CA24}" type="presParOf" srcId="{8C215D5E-0995-4633-AB71-2260D84977C2}" destId="{228758C4-8F63-436D-A0C6-0671B396AAD7}" srcOrd="2" destOrd="0" presId="urn:microsoft.com/office/officeart/2005/8/layout/orgChart1"/>
    <dgm:cxn modelId="{923BF3C8-62E0-483A-B65B-F93C085EF251}" type="presParOf" srcId="{228758C4-8F63-436D-A0C6-0671B396AAD7}" destId="{BE93B40E-5493-4BBE-897D-6355C697A9AF}" srcOrd="0" destOrd="0" presId="urn:microsoft.com/office/officeart/2005/8/layout/orgChart1"/>
    <dgm:cxn modelId="{92DBA544-8B12-4BAD-A342-C2D3AE482D79}" type="presParOf" srcId="{228758C4-8F63-436D-A0C6-0671B396AAD7}" destId="{7EC10508-5AB8-44DF-A5A0-E6AE24283D0B}" srcOrd="1" destOrd="0" presId="urn:microsoft.com/office/officeart/2005/8/layout/orgChart1"/>
    <dgm:cxn modelId="{03AEA2DE-FAA4-42CA-9994-2E256267589F}" type="presParOf" srcId="{7EC10508-5AB8-44DF-A5A0-E6AE24283D0B}" destId="{A6D0E961-D3DD-4E10-837E-9FD844883044}" srcOrd="0" destOrd="0" presId="urn:microsoft.com/office/officeart/2005/8/layout/orgChart1"/>
    <dgm:cxn modelId="{A486E76F-5E6D-4303-B833-91B939D9A528}" type="presParOf" srcId="{A6D0E961-D3DD-4E10-837E-9FD844883044}" destId="{50BFF259-89CF-4EFB-99D1-9F325B920990}" srcOrd="0" destOrd="0" presId="urn:microsoft.com/office/officeart/2005/8/layout/orgChart1"/>
    <dgm:cxn modelId="{7478BCA2-2652-41EB-9398-87DFA5DE1A8B}" type="presParOf" srcId="{A6D0E961-D3DD-4E10-837E-9FD844883044}" destId="{9089105B-AD17-416A-B82B-E632F73994FE}" srcOrd="1" destOrd="0" presId="urn:microsoft.com/office/officeart/2005/8/layout/orgChart1"/>
    <dgm:cxn modelId="{B8998724-E720-4DF9-95BF-51861017C662}" type="presParOf" srcId="{7EC10508-5AB8-44DF-A5A0-E6AE24283D0B}" destId="{20370489-BC0C-4ACD-B404-477F0395F94C}" srcOrd="1" destOrd="0" presId="urn:microsoft.com/office/officeart/2005/8/layout/orgChart1"/>
    <dgm:cxn modelId="{CBB23B01-C783-4CD5-A4C8-FF455B4ECBA6}" type="presParOf" srcId="{7EC10508-5AB8-44DF-A5A0-E6AE24283D0B}" destId="{ACCDEF85-3F67-44A4-9B02-E5B3D9B8CEA4}" srcOrd="2" destOrd="0" presId="urn:microsoft.com/office/officeart/2005/8/layout/orgChart1"/>
    <dgm:cxn modelId="{8CF25172-7D64-4597-9245-B56008CECB26}" type="presParOf" srcId="{228758C4-8F63-436D-A0C6-0671B396AAD7}" destId="{E473C100-4F34-48EE-AF76-CC8823E73381}" srcOrd="2" destOrd="0" presId="urn:microsoft.com/office/officeart/2005/8/layout/orgChart1"/>
    <dgm:cxn modelId="{843EB36F-A5B6-4ED5-962E-C5C27537BA7C}" type="presParOf" srcId="{228758C4-8F63-436D-A0C6-0671B396AAD7}" destId="{0B768801-A337-4661-98F5-D40CA19F9923}" srcOrd="3" destOrd="0" presId="urn:microsoft.com/office/officeart/2005/8/layout/orgChart1"/>
    <dgm:cxn modelId="{5F45858E-FCE3-425D-A984-1C9B1410D842}" type="presParOf" srcId="{0B768801-A337-4661-98F5-D40CA19F9923}" destId="{8AA2847D-6219-4598-944E-744ECFC447B0}" srcOrd="0" destOrd="0" presId="urn:microsoft.com/office/officeart/2005/8/layout/orgChart1"/>
    <dgm:cxn modelId="{88B2A342-4E5A-4745-8887-DC54A86AFB2A}" type="presParOf" srcId="{8AA2847D-6219-4598-944E-744ECFC447B0}" destId="{E4247C11-914D-4933-A5F2-D38A9EDC4A66}" srcOrd="0" destOrd="0" presId="urn:microsoft.com/office/officeart/2005/8/layout/orgChart1"/>
    <dgm:cxn modelId="{C25492CC-92FE-4532-AEDC-1379C43EB003}" type="presParOf" srcId="{8AA2847D-6219-4598-944E-744ECFC447B0}" destId="{5667F54A-443B-4B25-A776-DB028D3B888A}" srcOrd="1" destOrd="0" presId="urn:microsoft.com/office/officeart/2005/8/layout/orgChart1"/>
    <dgm:cxn modelId="{0BCC47F8-4EA2-4102-8CC2-8DBB00C1579B}" type="presParOf" srcId="{0B768801-A337-4661-98F5-D40CA19F9923}" destId="{89377E16-01DF-4425-B06A-22CA7F2102E5}" srcOrd="1" destOrd="0" presId="urn:microsoft.com/office/officeart/2005/8/layout/orgChart1"/>
    <dgm:cxn modelId="{35AEF834-6B9E-49CF-9101-F7D8D64BD7C5}" type="presParOf" srcId="{0B768801-A337-4661-98F5-D40CA19F9923}" destId="{C4423D89-0C33-4090-B256-42B9E8552A6A}" srcOrd="2" destOrd="0" presId="urn:microsoft.com/office/officeart/2005/8/layout/orgChart1"/>
    <dgm:cxn modelId="{44B61DE1-765D-4107-A55D-E8252AD2040B}" type="presParOf" srcId="{3A848053-2C1C-4317-8F27-A67617F73BDE}" destId="{7DE179D4-F08F-4802-B4BE-BE8C1047B53E}" srcOrd="2" destOrd="0" presId="urn:microsoft.com/office/officeart/2005/8/layout/orgChart1"/>
    <dgm:cxn modelId="{48118594-FDA5-4965-8A20-8A3F2B9DE0C8}" type="presParOf" srcId="{B6E4E475-B110-4003-9070-8CF56F8E2AA3}" destId="{24BAA946-373C-48B4-848E-46ED804305AC}" srcOrd="2" destOrd="0" presId="urn:microsoft.com/office/officeart/2005/8/layout/orgChart1"/>
    <dgm:cxn modelId="{D6F6789A-F8ED-40BE-93CD-8F9BFCEEB382}" type="presParOf" srcId="{B6E4E475-B110-4003-9070-8CF56F8E2AA3}" destId="{A7AF5025-F453-45F8-BFD3-18AC6A172595}" srcOrd="3" destOrd="0" presId="urn:microsoft.com/office/officeart/2005/8/layout/orgChart1"/>
    <dgm:cxn modelId="{C745D363-5A40-40A4-81E6-7CAEFE79A11D}" type="presParOf" srcId="{A7AF5025-F453-45F8-BFD3-18AC6A172595}" destId="{3346DE73-68AE-4FD3-B89A-514CCD655F1A}" srcOrd="0" destOrd="0" presId="urn:microsoft.com/office/officeart/2005/8/layout/orgChart1"/>
    <dgm:cxn modelId="{62DFE5C9-7D5F-4A9B-BB10-E0E3C981FD77}" type="presParOf" srcId="{3346DE73-68AE-4FD3-B89A-514CCD655F1A}" destId="{FD7DC449-ECC7-41AC-A3BB-802A9DD68967}" srcOrd="0" destOrd="0" presId="urn:microsoft.com/office/officeart/2005/8/layout/orgChart1"/>
    <dgm:cxn modelId="{6ECCEBCA-D785-4E73-8094-DE363EE16DEA}" type="presParOf" srcId="{3346DE73-68AE-4FD3-B89A-514CCD655F1A}" destId="{C9C6AFAD-4D57-44B2-A1EE-44224D7D95DD}" srcOrd="1" destOrd="0" presId="urn:microsoft.com/office/officeart/2005/8/layout/orgChart1"/>
    <dgm:cxn modelId="{125DB74E-7946-4A70-B537-7AA1C9BED388}" type="presParOf" srcId="{A7AF5025-F453-45F8-BFD3-18AC6A172595}" destId="{D6545034-C745-4A9B-BE08-BE5E10FDBC69}" srcOrd="1" destOrd="0" presId="urn:microsoft.com/office/officeart/2005/8/layout/orgChart1"/>
    <dgm:cxn modelId="{9D9D5251-8F06-4A8A-94F0-18058CB4A1EA}" type="presParOf" srcId="{A7AF5025-F453-45F8-BFD3-18AC6A172595}" destId="{DE0912C1-6B27-41BC-8168-05A7D39B98F6}" srcOrd="2" destOrd="0" presId="urn:microsoft.com/office/officeart/2005/8/layout/orgChart1"/>
    <dgm:cxn modelId="{EB3DF6BB-7524-4723-94B7-96F47DD6ABA4}" type="presParOf" srcId="{B6E4E475-B110-4003-9070-8CF56F8E2AA3}" destId="{46BD9A64-189F-488D-81FD-675D5A285778}" srcOrd="4" destOrd="0" presId="urn:microsoft.com/office/officeart/2005/8/layout/orgChart1"/>
    <dgm:cxn modelId="{4066E6C6-8DBA-45AE-A518-5484E6D115E7}" type="presParOf" srcId="{B6E4E475-B110-4003-9070-8CF56F8E2AA3}" destId="{E39C47DA-8F26-4FBD-BAC8-44B0F5799A03}" srcOrd="5" destOrd="0" presId="urn:microsoft.com/office/officeart/2005/8/layout/orgChart1"/>
    <dgm:cxn modelId="{ED48EC70-CF92-488C-A74F-0E182F393EAF}" type="presParOf" srcId="{E39C47DA-8F26-4FBD-BAC8-44B0F5799A03}" destId="{B2962154-08D0-4DBE-91B6-5EA0C2AA5AB3}" srcOrd="0" destOrd="0" presId="urn:microsoft.com/office/officeart/2005/8/layout/orgChart1"/>
    <dgm:cxn modelId="{2E390930-886D-442D-8CC5-EACAEDCE21AC}" type="presParOf" srcId="{B2962154-08D0-4DBE-91B6-5EA0C2AA5AB3}" destId="{68F0377F-1DDC-4B5D-AC6F-9FF67D422BEB}" srcOrd="0" destOrd="0" presId="urn:microsoft.com/office/officeart/2005/8/layout/orgChart1"/>
    <dgm:cxn modelId="{AB46ED23-9DAC-4BA3-B79C-0205FD6F60A0}" type="presParOf" srcId="{B2962154-08D0-4DBE-91B6-5EA0C2AA5AB3}" destId="{3C3D8198-303C-4CE0-BA99-E17CA58E9EC5}" srcOrd="1" destOrd="0" presId="urn:microsoft.com/office/officeart/2005/8/layout/orgChart1"/>
    <dgm:cxn modelId="{3034DEF6-1CDD-4DE0-B1FC-2672E5049753}" type="presParOf" srcId="{E39C47DA-8F26-4FBD-BAC8-44B0F5799A03}" destId="{71E51296-1F1C-41BB-B159-ED1CD5723CCF}" srcOrd="1" destOrd="0" presId="urn:microsoft.com/office/officeart/2005/8/layout/orgChart1"/>
    <dgm:cxn modelId="{09CCFED4-3D46-4C69-9A98-0FD21EB347E7}" type="presParOf" srcId="{E39C47DA-8F26-4FBD-BAC8-44B0F5799A03}" destId="{38166343-DB9F-4685-B8EA-4E82C088D175}" srcOrd="2" destOrd="0" presId="urn:microsoft.com/office/officeart/2005/8/layout/orgChart1"/>
    <dgm:cxn modelId="{EC110499-1BF8-4235-9701-CAEE736C5A0B}" type="presParOf" srcId="{BD2A7C67-1173-4823-A6C1-30622F3B7C9A}" destId="{9F0EC7C5-0D91-43BF-9486-74935DDEE04B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8FCD05-7C34-4232-8728-61BDD020F955}">
      <dsp:nvSpPr>
        <dsp:cNvPr id="0" name=""/>
        <dsp:cNvSpPr/>
      </dsp:nvSpPr>
      <dsp:spPr>
        <a:xfrm>
          <a:off x="2629" y="59019"/>
          <a:ext cx="1621867" cy="16218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Wk1</a:t>
          </a:r>
        </a:p>
      </dsp:txBody>
      <dsp:txXfrm>
        <a:off x="240146" y="296536"/>
        <a:ext cx="1146833" cy="1146833"/>
      </dsp:txXfrm>
    </dsp:sp>
    <dsp:sp modelId="{DF3369AA-F679-441A-957E-C2DD3D8095B5}">
      <dsp:nvSpPr>
        <dsp:cNvPr id="0" name=""/>
        <dsp:cNvSpPr/>
      </dsp:nvSpPr>
      <dsp:spPr>
        <a:xfrm rot="10800000">
          <a:off x="529736" y="1822800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27CC28-5AF8-429A-96B6-2D9B3F77BA8C}">
      <dsp:nvSpPr>
        <dsp:cNvPr id="0" name=""/>
        <dsp:cNvSpPr/>
      </dsp:nvSpPr>
      <dsp:spPr>
        <a:xfrm>
          <a:off x="1764" y="2248540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Wk2</a:t>
          </a:r>
        </a:p>
      </dsp:txBody>
      <dsp:txXfrm>
        <a:off x="239534" y="2486310"/>
        <a:ext cx="1148058" cy="1148058"/>
      </dsp:txXfrm>
    </dsp:sp>
    <dsp:sp modelId="{42411D28-724F-4511-803A-69958921752E}">
      <dsp:nvSpPr>
        <dsp:cNvPr id="0" name=""/>
        <dsp:cNvSpPr/>
      </dsp:nvSpPr>
      <dsp:spPr>
        <a:xfrm rot="10800000">
          <a:off x="529736" y="4014052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E7D1B1-7CBB-4745-881F-2B0B2A75F9A0}">
      <dsp:nvSpPr>
        <dsp:cNvPr id="0" name=""/>
        <dsp:cNvSpPr/>
      </dsp:nvSpPr>
      <dsp:spPr>
        <a:xfrm>
          <a:off x="1764" y="4439792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Wk3</a:t>
          </a:r>
        </a:p>
      </dsp:txBody>
      <dsp:txXfrm>
        <a:off x="239534" y="4677562"/>
        <a:ext cx="1148058" cy="1148058"/>
      </dsp:txXfrm>
    </dsp:sp>
    <dsp:sp modelId="{697F0B5E-A796-4506-B643-7BC4A8178E71}">
      <dsp:nvSpPr>
        <dsp:cNvPr id="0" name=""/>
        <dsp:cNvSpPr/>
      </dsp:nvSpPr>
      <dsp:spPr>
        <a:xfrm rot="5400000">
          <a:off x="1755517" y="5101163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FF51C-B6D0-4134-946A-11EB7E219007}">
      <dsp:nvSpPr>
        <dsp:cNvPr id="0" name=""/>
        <dsp:cNvSpPr/>
      </dsp:nvSpPr>
      <dsp:spPr>
        <a:xfrm>
          <a:off x="2436296" y="4439792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Wk4</a:t>
          </a:r>
        </a:p>
      </dsp:txBody>
      <dsp:txXfrm>
        <a:off x="2674066" y="4677562"/>
        <a:ext cx="1148058" cy="1148058"/>
      </dsp:txXfrm>
    </dsp:sp>
    <dsp:sp modelId="{8552C06F-E6AD-41B8-80DA-A34ED26DBB30}">
      <dsp:nvSpPr>
        <dsp:cNvPr id="0" name=""/>
        <dsp:cNvSpPr/>
      </dsp:nvSpPr>
      <dsp:spPr>
        <a:xfrm>
          <a:off x="2964268" y="3997022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4528A-CF5E-46A7-B75D-FBFA6F0D2CBA}">
      <dsp:nvSpPr>
        <dsp:cNvPr id="0" name=""/>
        <dsp:cNvSpPr/>
      </dsp:nvSpPr>
      <dsp:spPr>
        <a:xfrm>
          <a:off x="2436296" y="2248540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Wk5</a:t>
          </a:r>
        </a:p>
      </dsp:txBody>
      <dsp:txXfrm>
        <a:off x="2674066" y="2486310"/>
        <a:ext cx="1148058" cy="1148058"/>
      </dsp:txXfrm>
    </dsp:sp>
    <dsp:sp modelId="{A47545A4-A648-4DD7-AD6C-C43322212ACA}">
      <dsp:nvSpPr>
        <dsp:cNvPr id="0" name=""/>
        <dsp:cNvSpPr/>
      </dsp:nvSpPr>
      <dsp:spPr>
        <a:xfrm>
          <a:off x="2964268" y="1805771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5B9CB-11CD-43C2-9C4C-86156513341A}">
      <dsp:nvSpPr>
        <dsp:cNvPr id="0" name=""/>
        <dsp:cNvSpPr/>
      </dsp:nvSpPr>
      <dsp:spPr>
        <a:xfrm>
          <a:off x="2436296" y="57289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Wk6</a:t>
          </a:r>
        </a:p>
      </dsp:txBody>
      <dsp:txXfrm>
        <a:off x="2674066" y="295059"/>
        <a:ext cx="1148058" cy="1148058"/>
      </dsp:txXfrm>
    </dsp:sp>
    <dsp:sp modelId="{0835EECE-76E9-4BE2-888A-4E8F2416133F}">
      <dsp:nvSpPr>
        <dsp:cNvPr id="0" name=""/>
        <dsp:cNvSpPr/>
      </dsp:nvSpPr>
      <dsp:spPr>
        <a:xfrm rot="5400000">
          <a:off x="4190049" y="718659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5948C-ACF8-4848-8C91-72E4F320D917}">
      <dsp:nvSpPr>
        <dsp:cNvPr id="0" name=""/>
        <dsp:cNvSpPr/>
      </dsp:nvSpPr>
      <dsp:spPr>
        <a:xfrm>
          <a:off x="4870828" y="57289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Wk7</a:t>
          </a:r>
        </a:p>
      </dsp:txBody>
      <dsp:txXfrm>
        <a:off x="5108598" y="295059"/>
        <a:ext cx="1148058" cy="1148058"/>
      </dsp:txXfrm>
    </dsp:sp>
    <dsp:sp modelId="{2CB91E48-66BE-46C2-9B91-862AADAACF1D}">
      <dsp:nvSpPr>
        <dsp:cNvPr id="0" name=""/>
        <dsp:cNvSpPr/>
      </dsp:nvSpPr>
      <dsp:spPr>
        <a:xfrm rot="10800000">
          <a:off x="5398800" y="1822800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F4DF58-D527-452A-A0BE-2FFA124F7175}">
      <dsp:nvSpPr>
        <dsp:cNvPr id="0" name=""/>
        <dsp:cNvSpPr/>
      </dsp:nvSpPr>
      <dsp:spPr>
        <a:xfrm>
          <a:off x="4870828" y="2248540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Wk8</a:t>
          </a:r>
        </a:p>
      </dsp:txBody>
      <dsp:txXfrm>
        <a:off x="5108598" y="2486310"/>
        <a:ext cx="1148058" cy="1148058"/>
      </dsp:txXfrm>
    </dsp:sp>
    <dsp:sp modelId="{A92F1D88-F354-4EEF-9CB2-CA92938A3A2A}">
      <dsp:nvSpPr>
        <dsp:cNvPr id="0" name=""/>
        <dsp:cNvSpPr/>
      </dsp:nvSpPr>
      <dsp:spPr>
        <a:xfrm rot="10800000">
          <a:off x="5398800" y="4014052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B6EC7C-81B9-41E5-A679-82B6843C97A1}">
      <dsp:nvSpPr>
        <dsp:cNvPr id="0" name=""/>
        <dsp:cNvSpPr/>
      </dsp:nvSpPr>
      <dsp:spPr>
        <a:xfrm>
          <a:off x="4870828" y="4439792"/>
          <a:ext cx="1623598" cy="16235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Wk9</a:t>
          </a:r>
        </a:p>
      </dsp:txBody>
      <dsp:txXfrm>
        <a:off x="5108598" y="4677562"/>
        <a:ext cx="1148058" cy="1148058"/>
      </dsp:txXfrm>
    </dsp:sp>
    <dsp:sp modelId="{37CCD318-1B8A-4DED-8748-53087DB0A37B}">
      <dsp:nvSpPr>
        <dsp:cNvPr id="0" name=""/>
        <dsp:cNvSpPr/>
      </dsp:nvSpPr>
      <dsp:spPr>
        <a:xfrm rot="5401222">
          <a:off x="6624581" y="5101599"/>
          <a:ext cx="567653" cy="300856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DF1E4-D8FB-4EFE-B207-00D51B0683A6}">
      <dsp:nvSpPr>
        <dsp:cNvPr id="0" name=""/>
        <dsp:cNvSpPr/>
      </dsp:nvSpPr>
      <dsp:spPr>
        <a:xfrm>
          <a:off x="7305360" y="4441523"/>
          <a:ext cx="1621867" cy="16218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3100" kern="1200" dirty="0"/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3100" kern="1200" dirty="0"/>
            <a:t>Wk10</a:t>
          </a:r>
        </a:p>
      </dsp:txBody>
      <dsp:txXfrm>
        <a:off x="7542877" y="4679040"/>
        <a:ext cx="1146833" cy="11468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D9A64-189F-488D-81FD-675D5A285778}">
      <dsp:nvSpPr>
        <dsp:cNvPr id="0" name=""/>
        <dsp:cNvSpPr/>
      </dsp:nvSpPr>
      <dsp:spPr>
        <a:xfrm>
          <a:off x="5392018" y="619055"/>
          <a:ext cx="1494085" cy="259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652"/>
              </a:lnTo>
              <a:lnTo>
                <a:pt x="1494085" y="129652"/>
              </a:lnTo>
              <a:lnTo>
                <a:pt x="1494085" y="25930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AA946-373C-48B4-848E-46ED804305AC}">
      <dsp:nvSpPr>
        <dsp:cNvPr id="0" name=""/>
        <dsp:cNvSpPr/>
      </dsp:nvSpPr>
      <dsp:spPr>
        <a:xfrm>
          <a:off x="5346298" y="619055"/>
          <a:ext cx="91440" cy="2593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30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3C100-4F34-48EE-AF76-CC8823E73381}">
      <dsp:nvSpPr>
        <dsp:cNvPr id="0" name=""/>
        <dsp:cNvSpPr/>
      </dsp:nvSpPr>
      <dsp:spPr>
        <a:xfrm>
          <a:off x="5172844" y="2372445"/>
          <a:ext cx="129652" cy="567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999"/>
              </a:lnTo>
              <a:lnTo>
                <a:pt x="129652" y="567999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93B40E-5493-4BBE-897D-6355C697A9AF}">
      <dsp:nvSpPr>
        <dsp:cNvPr id="0" name=""/>
        <dsp:cNvSpPr/>
      </dsp:nvSpPr>
      <dsp:spPr>
        <a:xfrm>
          <a:off x="5043192" y="2372445"/>
          <a:ext cx="129652" cy="567999"/>
        </a:xfrm>
        <a:custGeom>
          <a:avLst/>
          <a:gdLst/>
          <a:ahLst/>
          <a:cxnLst/>
          <a:rect l="0" t="0" r="0" b="0"/>
          <a:pathLst>
            <a:path>
              <a:moveTo>
                <a:pt x="129652" y="0"/>
              </a:moveTo>
              <a:lnTo>
                <a:pt x="129652" y="567999"/>
              </a:lnTo>
              <a:lnTo>
                <a:pt x="0" y="567999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DDD63-A1C6-4CCC-8C30-302196FADB8C}">
      <dsp:nvSpPr>
        <dsp:cNvPr id="0" name=""/>
        <dsp:cNvSpPr/>
      </dsp:nvSpPr>
      <dsp:spPr>
        <a:xfrm>
          <a:off x="3897932" y="1495750"/>
          <a:ext cx="1274912" cy="259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652"/>
              </a:lnTo>
              <a:lnTo>
                <a:pt x="1274912" y="129652"/>
              </a:lnTo>
              <a:lnTo>
                <a:pt x="1274912" y="25930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5DCD6-0B68-4CD6-9533-BB4767B01CCF}">
      <dsp:nvSpPr>
        <dsp:cNvPr id="0" name=""/>
        <dsp:cNvSpPr/>
      </dsp:nvSpPr>
      <dsp:spPr>
        <a:xfrm>
          <a:off x="2012569" y="2372445"/>
          <a:ext cx="116538" cy="555830"/>
        </a:xfrm>
        <a:custGeom>
          <a:avLst/>
          <a:gdLst/>
          <a:ahLst/>
          <a:cxnLst/>
          <a:rect l="0" t="0" r="0" b="0"/>
          <a:pathLst>
            <a:path>
              <a:moveTo>
                <a:pt x="116538" y="0"/>
              </a:moveTo>
              <a:lnTo>
                <a:pt x="116538" y="555830"/>
              </a:lnTo>
              <a:lnTo>
                <a:pt x="0" y="555830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579B4-C396-4EEE-95BE-95B348B8B20B}">
      <dsp:nvSpPr>
        <dsp:cNvPr id="0" name=""/>
        <dsp:cNvSpPr/>
      </dsp:nvSpPr>
      <dsp:spPr>
        <a:xfrm>
          <a:off x="2129107" y="2372445"/>
          <a:ext cx="134813" cy="557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028"/>
              </a:lnTo>
              <a:lnTo>
                <a:pt x="134813" y="557028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D6F0D-35BF-4C55-A836-BB34E84B5327}">
      <dsp:nvSpPr>
        <dsp:cNvPr id="0" name=""/>
        <dsp:cNvSpPr/>
      </dsp:nvSpPr>
      <dsp:spPr>
        <a:xfrm>
          <a:off x="2623020" y="1495750"/>
          <a:ext cx="1274912" cy="259304"/>
        </a:xfrm>
        <a:custGeom>
          <a:avLst/>
          <a:gdLst/>
          <a:ahLst/>
          <a:cxnLst/>
          <a:rect l="0" t="0" r="0" b="0"/>
          <a:pathLst>
            <a:path>
              <a:moveTo>
                <a:pt x="1274912" y="0"/>
              </a:moveTo>
              <a:lnTo>
                <a:pt x="1274912" y="129652"/>
              </a:lnTo>
              <a:lnTo>
                <a:pt x="0" y="129652"/>
              </a:lnTo>
              <a:lnTo>
                <a:pt x="0" y="25930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C2AF-C423-4B6D-A083-E54ADF6BE600}">
      <dsp:nvSpPr>
        <dsp:cNvPr id="0" name=""/>
        <dsp:cNvSpPr/>
      </dsp:nvSpPr>
      <dsp:spPr>
        <a:xfrm>
          <a:off x="3897932" y="619055"/>
          <a:ext cx="1494085" cy="259304"/>
        </a:xfrm>
        <a:custGeom>
          <a:avLst/>
          <a:gdLst/>
          <a:ahLst/>
          <a:cxnLst/>
          <a:rect l="0" t="0" r="0" b="0"/>
          <a:pathLst>
            <a:path>
              <a:moveTo>
                <a:pt x="1494085" y="0"/>
              </a:moveTo>
              <a:lnTo>
                <a:pt x="1494085" y="129652"/>
              </a:lnTo>
              <a:lnTo>
                <a:pt x="0" y="129652"/>
              </a:lnTo>
              <a:lnTo>
                <a:pt x="0" y="25930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7F62A-629D-4E7F-B3E7-9E364A4DC7D4}">
      <dsp:nvSpPr>
        <dsp:cNvPr id="0" name=""/>
        <dsp:cNvSpPr/>
      </dsp:nvSpPr>
      <dsp:spPr>
        <a:xfrm>
          <a:off x="4774627" y="1664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Brian Shaw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Project Leader / Buyer/seller</a:t>
          </a:r>
        </a:p>
      </dsp:txBody>
      <dsp:txXfrm>
        <a:off x="4774627" y="1664"/>
        <a:ext cx="1234781" cy="617390"/>
      </dsp:txXfrm>
    </dsp:sp>
    <dsp:sp modelId="{5AF3A2AF-BAFC-4081-9218-5921502CED48}">
      <dsp:nvSpPr>
        <dsp:cNvPr id="0" name=""/>
        <dsp:cNvSpPr/>
      </dsp:nvSpPr>
      <dsp:spPr>
        <a:xfrm>
          <a:off x="3280541" y="878359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Andre Cloete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HR/Overseer</a:t>
          </a:r>
        </a:p>
      </dsp:txBody>
      <dsp:txXfrm>
        <a:off x="3280541" y="878359"/>
        <a:ext cx="1234781" cy="617390"/>
      </dsp:txXfrm>
    </dsp:sp>
    <dsp:sp modelId="{37087672-9CF1-4F9B-80CD-D1F798D87F42}">
      <dsp:nvSpPr>
        <dsp:cNvPr id="0" name=""/>
        <dsp:cNvSpPr/>
      </dsp:nvSpPr>
      <dsp:spPr>
        <a:xfrm>
          <a:off x="2005629" y="1755054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Farm Manager</a:t>
          </a:r>
        </a:p>
      </dsp:txBody>
      <dsp:txXfrm>
        <a:off x="2005629" y="1755054"/>
        <a:ext cx="1234781" cy="617390"/>
      </dsp:txXfrm>
    </dsp:sp>
    <dsp:sp modelId="{D2B6C8E4-1620-4114-943A-7BEBF88025FF}">
      <dsp:nvSpPr>
        <dsp:cNvPr id="0" name=""/>
        <dsp:cNvSpPr/>
      </dsp:nvSpPr>
      <dsp:spPr>
        <a:xfrm>
          <a:off x="2263921" y="2620778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Farm Worker 2</a:t>
          </a:r>
        </a:p>
      </dsp:txBody>
      <dsp:txXfrm>
        <a:off x="2263921" y="2620778"/>
        <a:ext cx="1234781" cy="617390"/>
      </dsp:txXfrm>
    </dsp:sp>
    <dsp:sp modelId="{8A65F037-4C8E-4103-BDFD-3BD3EC29C4B1}">
      <dsp:nvSpPr>
        <dsp:cNvPr id="0" name=""/>
        <dsp:cNvSpPr/>
      </dsp:nvSpPr>
      <dsp:spPr>
        <a:xfrm>
          <a:off x="777787" y="2619580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Farm Worker 1</a:t>
          </a:r>
        </a:p>
      </dsp:txBody>
      <dsp:txXfrm>
        <a:off x="777787" y="2619580"/>
        <a:ext cx="1234781" cy="617390"/>
      </dsp:txXfrm>
    </dsp:sp>
    <dsp:sp modelId="{6EC52C54-7DE3-43F6-A0D8-5C47F4F4B78C}">
      <dsp:nvSpPr>
        <dsp:cNvPr id="0" name=""/>
        <dsp:cNvSpPr/>
      </dsp:nvSpPr>
      <dsp:spPr>
        <a:xfrm>
          <a:off x="4555453" y="1755054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Grazing Manager</a:t>
          </a:r>
        </a:p>
      </dsp:txBody>
      <dsp:txXfrm>
        <a:off x="4555453" y="1755054"/>
        <a:ext cx="1234781" cy="617390"/>
      </dsp:txXfrm>
    </dsp:sp>
    <dsp:sp modelId="{50BFF259-89CF-4EFB-99D1-9F325B920990}">
      <dsp:nvSpPr>
        <dsp:cNvPr id="0" name=""/>
        <dsp:cNvSpPr/>
      </dsp:nvSpPr>
      <dsp:spPr>
        <a:xfrm>
          <a:off x="3808411" y="2631749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Farm Worker 3</a:t>
          </a:r>
        </a:p>
      </dsp:txBody>
      <dsp:txXfrm>
        <a:off x="3808411" y="2631749"/>
        <a:ext cx="1234781" cy="617390"/>
      </dsp:txXfrm>
    </dsp:sp>
    <dsp:sp modelId="{E4247C11-914D-4933-A5F2-D38A9EDC4A66}">
      <dsp:nvSpPr>
        <dsp:cNvPr id="0" name=""/>
        <dsp:cNvSpPr/>
      </dsp:nvSpPr>
      <dsp:spPr>
        <a:xfrm>
          <a:off x="5302496" y="2631749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Farm Worker 4</a:t>
          </a:r>
        </a:p>
      </dsp:txBody>
      <dsp:txXfrm>
        <a:off x="5302496" y="2631749"/>
        <a:ext cx="1234781" cy="617390"/>
      </dsp:txXfrm>
    </dsp:sp>
    <dsp:sp modelId="{FD7DC449-ECC7-41AC-A3BB-802A9DD68967}">
      <dsp:nvSpPr>
        <dsp:cNvPr id="0" name=""/>
        <dsp:cNvSpPr/>
      </dsp:nvSpPr>
      <dsp:spPr>
        <a:xfrm>
          <a:off x="4774627" y="878359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Christa Cloete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Admin</a:t>
          </a:r>
        </a:p>
      </dsp:txBody>
      <dsp:txXfrm>
        <a:off x="4774627" y="878359"/>
        <a:ext cx="1234781" cy="617390"/>
      </dsp:txXfrm>
    </dsp:sp>
    <dsp:sp modelId="{68F0377F-1DDC-4B5D-AC6F-9FF67D422BEB}">
      <dsp:nvSpPr>
        <dsp:cNvPr id="0" name=""/>
        <dsp:cNvSpPr/>
      </dsp:nvSpPr>
      <dsp:spPr>
        <a:xfrm>
          <a:off x="6268713" y="878359"/>
          <a:ext cx="1234781" cy="617390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Johan van Rensburg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200" kern="1200" dirty="0"/>
            <a:t>Finance</a:t>
          </a:r>
        </a:p>
      </dsp:txBody>
      <dsp:txXfrm>
        <a:off x="6268713" y="878359"/>
        <a:ext cx="1234781" cy="617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5/13/2021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5/12/2021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310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26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115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14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un rising over grassy hill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5/12/2021</a:t>
            </a:fld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>
              <a:defRPr sz="5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e 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>
              <a:defRPr sz="5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5/12/2021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rPr lang="en-US"/>
              <a:t>5/12/2021</a:t>
            </a:fld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66344"/>
            <a:ext cx="9509760" cy="12344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5/12/2021</a:t>
            </a:fld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5/12/2021</a:t>
            </a:fld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60">
          <p15:clr>
            <a:srgbClr val="F26B43"/>
          </p15:clr>
        </p15:guide>
        <p15:guide id="2" pos="40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Proposal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New Dawn Feeders</a:t>
            </a:r>
          </a:p>
          <a:p>
            <a:r>
              <a:rPr lang="en-US" dirty="0"/>
              <a:t>Prepared by B Shaw &amp; A Cloete</a:t>
            </a:r>
          </a:p>
        </p:txBody>
      </p:sp>
      <p:pic>
        <p:nvPicPr>
          <p:cNvPr id="5" name="Picture 4" descr="A body of water&#10;&#10;Description generated with high confidence">
            <a:extLst>
              <a:ext uri="{FF2B5EF4-FFF2-40B4-BE49-F238E27FC236}">
                <a16:creationId xmlns:a16="http://schemas.microsoft.com/office/drawing/2014/main" id="{78DF477A-5D93-40D9-8DA5-D7AE198C2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392"/>
            <a:ext cx="12192000" cy="489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BF4-1D73-4FF6-B80E-B58B58F3E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52756"/>
            <a:ext cx="9509760" cy="801400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Weaknesses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72D5B-FA24-4FC7-8B00-04A8BF413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412776"/>
            <a:ext cx="9509760" cy="4032448"/>
          </a:xfrm>
        </p:spPr>
        <p:txBody>
          <a:bodyPr>
            <a:normAutofit/>
          </a:bodyPr>
          <a:lstStyle/>
          <a:p>
            <a:r>
              <a:rPr lang="en-US" dirty="0"/>
              <a:t>No known alternative land suitable for such a large project</a:t>
            </a:r>
          </a:p>
          <a:p>
            <a:r>
              <a:rPr lang="en-US" dirty="0"/>
              <a:t>Current irrigation system is not effective for these purposes</a:t>
            </a:r>
          </a:p>
          <a:p>
            <a:r>
              <a:rPr lang="en-US" dirty="0"/>
              <a:t>Long term funding</a:t>
            </a:r>
          </a:p>
          <a:p>
            <a:r>
              <a:rPr lang="en-US" dirty="0"/>
              <a:t>Lack of a viable national traceability system (may create an animal health threat)</a:t>
            </a:r>
          </a:p>
          <a:p>
            <a:r>
              <a:rPr lang="en-US" dirty="0"/>
              <a:t>Lack of availability and quality genetics</a:t>
            </a:r>
          </a:p>
          <a:p>
            <a:r>
              <a:rPr lang="en-US" dirty="0"/>
              <a:t>Lack of consistently updated, widely-accepted and disseminated research</a:t>
            </a:r>
          </a:p>
          <a:p>
            <a:r>
              <a:rPr lang="en-US" dirty="0"/>
              <a:t>Lack of production practice verification</a:t>
            </a:r>
          </a:p>
          <a:p>
            <a:r>
              <a:rPr lang="en-US" dirty="0"/>
              <a:t>Lack of inter-industry respect, communication and agreement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2631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C173-2AE1-476C-995B-72C314B91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188640"/>
            <a:ext cx="9509760" cy="657384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Opportunities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14346-611F-4F3C-AB7C-ECBBFBB5C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196752"/>
            <a:ext cx="9509760" cy="5264875"/>
          </a:xfrm>
        </p:spPr>
        <p:txBody>
          <a:bodyPr>
            <a:normAutofit/>
          </a:bodyPr>
          <a:lstStyle/>
          <a:p>
            <a:r>
              <a:rPr lang="en-US" dirty="0"/>
              <a:t>Rising demand for healthier animals to the feedlots</a:t>
            </a:r>
          </a:p>
          <a:p>
            <a:r>
              <a:rPr lang="en-US" dirty="0"/>
              <a:t>Growing interest among consumers in overall “well-being” – including health and nutrition</a:t>
            </a:r>
          </a:p>
          <a:p>
            <a:r>
              <a:rPr lang="en-US" dirty="0"/>
              <a:t>Setting a stronger local market for local producers</a:t>
            </a:r>
          </a:p>
          <a:p>
            <a:r>
              <a:rPr lang="en-US" dirty="0"/>
              <a:t>Huge gap in the market for free range grass-fed meat </a:t>
            </a:r>
            <a:endParaRPr lang="en-ZA" dirty="0"/>
          </a:p>
          <a:p>
            <a:r>
              <a:rPr lang="en-US" dirty="0"/>
              <a:t>Consumers are seeking healthier lifestyle and dietary foods for healthier lifestyles</a:t>
            </a:r>
            <a:endParaRPr lang="en-ZA" dirty="0"/>
          </a:p>
          <a:p>
            <a:r>
              <a:rPr lang="en-US" dirty="0"/>
              <a:t>Grass-fed feedlots are inexpensive and have a huge competitive edge on normal feedlots</a:t>
            </a:r>
            <a:endParaRPr lang="en-ZA" dirty="0"/>
          </a:p>
          <a:p>
            <a:r>
              <a:rPr lang="en-US" dirty="0"/>
              <a:t>Many other feedlots can benefit from good quality weaners coming into the market</a:t>
            </a:r>
            <a:endParaRPr lang="en-ZA" dirty="0"/>
          </a:p>
          <a:p>
            <a:r>
              <a:rPr lang="en-US" dirty="0"/>
              <a:t>Local economy will benefit from this venture, through job creation, wealth transfer to locals and under privileged community</a:t>
            </a:r>
            <a:endParaRPr lang="en-ZA" dirty="0"/>
          </a:p>
          <a:p>
            <a:r>
              <a:rPr lang="en-US" dirty="0"/>
              <a:t>Creation of secondary markets for the locals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760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1C993-40ED-4200-A019-2D758844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11723"/>
            <a:ext cx="9509760" cy="945416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Threats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4B641-1461-492D-8892-4F71875CF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365186"/>
            <a:ext cx="9509760" cy="4127627"/>
          </a:xfrm>
        </p:spPr>
        <p:txBody>
          <a:bodyPr/>
          <a:lstStyle/>
          <a:p>
            <a:r>
              <a:rPr lang="en-US" dirty="0"/>
              <a:t>Political instability and unrest</a:t>
            </a:r>
          </a:p>
          <a:p>
            <a:r>
              <a:rPr lang="en-US" dirty="0"/>
              <a:t>Greed and jealousy in local community and markets</a:t>
            </a:r>
          </a:p>
          <a:p>
            <a:r>
              <a:rPr lang="en-US" dirty="0"/>
              <a:t>Risk of foreign animal disease</a:t>
            </a:r>
          </a:p>
          <a:p>
            <a:r>
              <a:rPr lang="en-US" dirty="0"/>
              <a:t>The next public related challenge</a:t>
            </a:r>
          </a:p>
          <a:p>
            <a:r>
              <a:rPr lang="en-US" dirty="0"/>
              <a:t>Environmental regulations (land, air and water)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8010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0"/>
            <a:ext cx="9509760" cy="91803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Implementation</a:t>
            </a:r>
            <a:endParaRPr lang="en-US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365186"/>
            <a:ext cx="9509760" cy="412762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Land preparation for planting of grazing (3 – 4 weeks)</a:t>
            </a:r>
          </a:p>
          <a:p>
            <a:r>
              <a:rPr lang="en-US" dirty="0"/>
              <a:t>Irrigation installation (4 – 6 weeks)</a:t>
            </a:r>
          </a:p>
          <a:p>
            <a:r>
              <a:rPr lang="en-US" dirty="0"/>
              <a:t>Installation of Pivots</a:t>
            </a:r>
          </a:p>
          <a:p>
            <a:r>
              <a:rPr lang="en-US" dirty="0"/>
              <a:t>Holding Pens</a:t>
            </a:r>
          </a:p>
          <a:p>
            <a:r>
              <a:rPr lang="en-US" dirty="0"/>
              <a:t>Boundary fencing (6 – 10 weeks)</a:t>
            </a:r>
          </a:p>
          <a:p>
            <a:r>
              <a:rPr lang="en-US" dirty="0"/>
              <a:t>Camps </a:t>
            </a:r>
          </a:p>
          <a:p>
            <a:r>
              <a:rPr lang="en-US" dirty="0"/>
              <a:t>Installation of  Weigh Bridge / Scale (3 weeks)</a:t>
            </a:r>
          </a:p>
          <a:p>
            <a:r>
              <a:rPr lang="en-US" dirty="0"/>
              <a:t>Setting up working facilities for processing of animals (8 – 10 weeks)</a:t>
            </a:r>
          </a:p>
          <a:p>
            <a:pPr marL="45720" indent="0">
              <a:buNone/>
            </a:pPr>
            <a:r>
              <a:rPr lang="en-US" dirty="0"/>
              <a:t>*This is an estimate time frame which can change depending on labour time and weather conditions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79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D53B-4576-4A70-BBDF-C0275E53E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0"/>
            <a:ext cx="9509760" cy="801400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ZA" dirty="0">
                <a:solidFill>
                  <a:schemeClr val="bg1"/>
                </a:solidFill>
              </a:rPr>
              <a:t>New Dawn Feeders Commitment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8C978-2ABE-4D4F-A67E-EA58D9ED0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196752"/>
            <a:ext cx="9509760" cy="4832827"/>
          </a:xfrm>
        </p:spPr>
        <p:txBody>
          <a:bodyPr>
            <a:normAutofit/>
          </a:bodyPr>
          <a:lstStyle/>
          <a:p>
            <a:r>
              <a:rPr lang="en-US" dirty="0"/>
              <a:t>The Company commits to job creation – skills development, entrepreneurial development and poverty reduction </a:t>
            </a:r>
          </a:p>
          <a:p>
            <a:r>
              <a:rPr lang="en-US" dirty="0"/>
              <a:t>This Business intuitively underpins its commitment to broad-based black economic empowerment</a:t>
            </a:r>
          </a:p>
          <a:p>
            <a:r>
              <a:rPr lang="en-US" dirty="0"/>
              <a:t>The Company will promote the development of job specific skills, upgrading service delivery levels </a:t>
            </a:r>
          </a:p>
          <a:p>
            <a:r>
              <a:rPr lang="en-US" dirty="0"/>
              <a:t>Opportunities for committed employees to develop skills and receive promotion once qualified will also promote social upliftment of community, thereby assuring their future career development and entrepreneurial mindset and employability </a:t>
            </a:r>
          </a:p>
          <a:p>
            <a:r>
              <a:rPr lang="en-US" dirty="0"/>
              <a:t>The Company will promote a non-racial, non-sexist environment, in which cultural and personal diversities are recognized </a:t>
            </a:r>
          </a:p>
          <a:p>
            <a:r>
              <a:rPr lang="en-US" dirty="0"/>
              <a:t>Because of high moral values and honor that is unashamedly promoted, each person can have a respected &amp; recognized position in the Company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9539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DBCC7-DAED-4C23-BCBE-4192A9C41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819" y="0"/>
            <a:ext cx="9509760" cy="852790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ZA" dirty="0">
                <a:solidFill>
                  <a:schemeClr val="bg1"/>
                </a:solidFill>
              </a:rPr>
              <a:t>New Dawn Feeders Farm Workers Trust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777F-0B1C-4540-89D0-FA9045E37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365186"/>
            <a:ext cx="9509760" cy="4944133"/>
          </a:xfrm>
        </p:spPr>
        <p:txBody>
          <a:bodyPr>
            <a:normAutofit/>
          </a:bodyPr>
          <a:lstStyle/>
          <a:p>
            <a:r>
              <a:rPr lang="en-ZA" dirty="0"/>
              <a:t>Our main goal is to educate and empower the workers to life a holistic healthy lifestyle</a:t>
            </a:r>
          </a:p>
          <a:p>
            <a:r>
              <a:rPr lang="en-ZA" dirty="0"/>
              <a:t>The trust can include the following but are not limited:</a:t>
            </a:r>
          </a:p>
          <a:p>
            <a:pPr lvl="2"/>
            <a:r>
              <a:rPr lang="en-ZA" sz="2000" dirty="0"/>
              <a:t>Hospital Plan</a:t>
            </a:r>
          </a:p>
          <a:p>
            <a:pPr lvl="2"/>
            <a:r>
              <a:rPr lang="en-ZA" sz="2000" dirty="0"/>
              <a:t>Funeral Cover</a:t>
            </a:r>
          </a:p>
          <a:p>
            <a:pPr lvl="2"/>
            <a:r>
              <a:rPr lang="en-ZA" sz="2000" dirty="0"/>
              <a:t>Life Insurance</a:t>
            </a:r>
          </a:p>
          <a:p>
            <a:pPr lvl="2"/>
            <a:r>
              <a:rPr lang="en-ZA" sz="2000" dirty="0"/>
              <a:t>Education Fund – Bursaries (for their children)</a:t>
            </a:r>
          </a:p>
          <a:p>
            <a:pPr lvl="2"/>
            <a:r>
              <a:rPr lang="en-ZA" sz="2000" dirty="0"/>
              <a:t>Annual Profit Sharing</a:t>
            </a:r>
          </a:p>
          <a:p>
            <a:pPr lvl="2"/>
            <a:r>
              <a:rPr lang="en-ZA" sz="2000" dirty="0"/>
              <a:t>Percentage of interest payable on Investment made by the trust</a:t>
            </a:r>
          </a:p>
          <a:p>
            <a:pPr marL="4572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5443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524" y="0"/>
            <a:ext cx="9509760" cy="801400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Project Team (Personnel)</a:t>
            </a:r>
          </a:p>
        </p:txBody>
      </p:sp>
      <p:graphicFrame>
        <p:nvGraphicFramePr>
          <p:cNvPr id="10" name="Content Placeholder 7" descr="Organization Chart" title="SmartArt">
            <a:extLst>
              <a:ext uri="{FF2B5EF4-FFF2-40B4-BE49-F238E27FC236}">
                <a16:creationId xmlns:a16="http://schemas.microsoft.com/office/drawing/2014/main" id="{8AB0993E-96DA-4B31-B118-ACB8ED8651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772750"/>
              </p:ext>
            </p:extLst>
          </p:nvPr>
        </p:nvGraphicFramePr>
        <p:xfrm>
          <a:off x="1341120" y="1365250"/>
          <a:ext cx="9509125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931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E631D-FA3D-4FFB-BB91-AFC244A9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0"/>
            <a:ext cx="9509760" cy="72939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ZA" dirty="0">
                <a:solidFill>
                  <a:schemeClr val="bg1"/>
                </a:solidFill>
              </a:rPr>
              <a:t>Farm Layout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2DD151D-A891-43B7-AF19-B96D10A180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5473" y="1052736"/>
            <a:ext cx="8961054" cy="514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18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112238"/>
            <a:ext cx="9509760" cy="72939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Project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365186"/>
            <a:ext cx="9509760" cy="4127627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New Dawn Feeders will be supplying Certified Free Range Grass-Fed weaners to existing feedlots and abattoirs in and around South Africa </a:t>
            </a:r>
          </a:p>
          <a:p>
            <a:r>
              <a:rPr lang="en-US" sz="2800" dirty="0"/>
              <a:t>Our aim is to grow the South-African market and expand our products and services to the overseas market</a:t>
            </a:r>
          </a:p>
          <a:p>
            <a:r>
              <a:rPr lang="en-US" sz="2800" dirty="0"/>
              <a:t>Our Innovative feeding system allow for 4.5 cycles per year and guarantee a continual process</a:t>
            </a:r>
          </a:p>
          <a:p>
            <a:r>
              <a:rPr lang="en-US" sz="2800" dirty="0"/>
              <a:t>Effective rotation of animals in a dense environment helps with good soil and graze management</a:t>
            </a:r>
            <a:br>
              <a:rPr lang="en-US" dirty="0"/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3281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34A0B-55E4-49B5-86F1-B80C028B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65282"/>
            <a:ext cx="9509760" cy="72939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ZA" dirty="0">
                <a:solidFill>
                  <a:schemeClr val="bg1"/>
                </a:solidFill>
              </a:rPr>
              <a:t>Brian 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17BDB-1161-4725-82CA-CB0AD4D70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1052736"/>
            <a:ext cx="9509760" cy="497684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37 Year’s experience in the livestock and red meat industry in South Africa, including 14 Years of management skills in abattoir, wholesale marketing and value-added products.  14 Years’ experience in buying for one of the oldest feedlots in South Africa and the marketing of finished off cattle for slaughter</a:t>
            </a:r>
          </a:p>
          <a:p>
            <a:pPr lvl="0"/>
            <a:r>
              <a:rPr lang="en-US" dirty="0"/>
              <a:t>7 Years research and consulting on sustainable farming methods and animal husbandry</a:t>
            </a:r>
          </a:p>
          <a:p>
            <a:pPr lvl="0"/>
            <a:r>
              <a:rPr lang="en-US" dirty="0">
                <a:cs typeface="Arial" panose="020B0604020202020204" pitchFamily="34" charset="0"/>
              </a:rPr>
              <a:t>My goal is to maintain and produce healthy animals for the consumers</a:t>
            </a:r>
          </a:p>
          <a:p>
            <a:pPr lvl="0"/>
            <a:r>
              <a:rPr lang="en-ZA" dirty="0"/>
              <a:t>Through years of tracking market price tendencies, we can supply and reserve the weaners to the feedlot at competitive prices</a:t>
            </a:r>
          </a:p>
          <a:p>
            <a:pPr lvl="0"/>
            <a:r>
              <a:rPr lang="en-ZA" dirty="0"/>
              <a:t>We have existing clientele locally and abroad for our product</a:t>
            </a:r>
          </a:p>
          <a:p>
            <a:pPr lvl="0"/>
            <a:r>
              <a:rPr lang="en-ZA" dirty="0"/>
              <a:t>We have existing transport network for livestock nationally</a:t>
            </a:r>
          </a:p>
          <a:p>
            <a:pPr lvl="0"/>
            <a:r>
              <a:rPr lang="en-ZA" dirty="0"/>
              <a:t>Our aim is product quality</a:t>
            </a:r>
          </a:p>
          <a:p>
            <a:pPr lvl="0"/>
            <a:r>
              <a:rPr lang="en-ZA" dirty="0"/>
              <a:t>Through best practices and proven feeding program we can ensure best variety and price</a:t>
            </a:r>
          </a:p>
          <a:p>
            <a:pPr lvl="0"/>
            <a:r>
              <a:rPr lang="en-ZA" dirty="0"/>
              <a:t>Constant research of industry to keep knowledgeable of market needs and trends</a:t>
            </a:r>
          </a:p>
          <a:p>
            <a:pPr lvl="0"/>
            <a:endParaRPr lang="en-US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4957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-27517"/>
            <a:ext cx="9509760" cy="814125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Overview Backgrounding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365186"/>
            <a:ext cx="9509760" cy="4127627"/>
          </a:xfrm>
        </p:spPr>
        <p:txBody>
          <a:bodyPr/>
          <a:lstStyle/>
          <a:p>
            <a:r>
              <a:rPr lang="en-US" dirty="0"/>
              <a:t>About 100 weaners will be purchased per week </a:t>
            </a:r>
          </a:p>
          <a:p>
            <a:r>
              <a:rPr lang="en-US" dirty="0"/>
              <a:t>Weaners are taken through a 70-day (10 Weeks) cycle to gain optimal weight of 260kg</a:t>
            </a:r>
          </a:p>
          <a:p>
            <a:r>
              <a:rPr lang="en-US" dirty="0"/>
              <a:t>After the 70-day period the first 100 weaners will be sold and every week there after</a:t>
            </a:r>
          </a:p>
          <a:p>
            <a:r>
              <a:rPr lang="en-US" dirty="0"/>
              <a:t>Constant rotation of buying / selling per week (180kg weaners / 260kg weaners) </a:t>
            </a:r>
          </a:p>
          <a:p>
            <a:r>
              <a:rPr lang="en-US" dirty="0"/>
              <a:t>Diet consists of grass, minerals, supplements and PH balanced water supply</a:t>
            </a:r>
          </a:p>
          <a:p>
            <a:r>
              <a:rPr lang="en-US" dirty="0"/>
              <a:t>Rotation grazing management</a:t>
            </a:r>
          </a:p>
          <a:p>
            <a:r>
              <a:rPr lang="en-US" dirty="0"/>
              <a:t>Intensified  grazing system</a:t>
            </a:r>
          </a:p>
          <a:p>
            <a:r>
              <a:rPr lang="en-US" dirty="0"/>
              <a:t>Pure Grass-fed beef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3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BFE8285-36C2-4875-ADEC-8D908A996F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649023"/>
              </p:ext>
            </p:extLst>
          </p:nvPr>
        </p:nvGraphicFramePr>
        <p:xfrm>
          <a:off x="1631504" y="368660"/>
          <a:ext cx="8928992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" name="Picture 25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D4A94EBE-009F-4D09-8FBE-F9103FF91A0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446" y="2891143"/>
            <a:ext cx="721943" cy="518004"/>
          </a:xfrm>
          <a:prstGeom prst="rect">
            <a:avLst/>
          </a:prstGeom>
        </p:spPr>
      </p:pic>
      <p:pic>
        <p:nvPicPr>
          <p:cNvPr id="27" name="Picture 26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6D4A41E8-9267-468C-82FF-324FEEC0B6C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551" y="3690056"/>
            <a:ext cx="721943" cy="518004"/>
          </a:xfrm>
          <a:prstGeom prst="rect">
            <a:avLst/>
          </a:prstGeom>
        </p:spPr>
      </p:pic>
      <p:pic>
        <p:nvPicPr>
          <p:cNvPr id="28" name="Picture 27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367D1199-B690-4C82-A0DD-22F5C3C7272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097" y="671457"/>
            <a:ext cx="721943" cy="518004"/>
          </a:xfrm>
          <a:prstGeom prst="rect">
            <a:avLst/>
          </a:prstGeom>
        </p:spPr>
      </p:pic>
      <p:pic>
        <p:nvPicPr>
          <p:cNvPr id="39" name="Picture 38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BF3646FD-8E0C-45F2-8C59-88CDCA7A7B2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098" y="2896414"/>
            <a:ext cx="721943" cy="518004"/>
          </a:xfrm>
          <a:prstGeom prst="rect">
            <a:avLst/>
          </a:prstGeom>
        </p:spPr>
      </p:pic>
      <p:pic>
        <p:nvPicPr>
          <p:cNvPr id="40" name="Picture 39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D3A4E22C-5120-4198-B9AF-9A045FAB9BE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033" y="5150535"/>
            <a:ext cx="721943" cy="518004"/>
          </a:xfrm>
          <a:prstGeom prst="rect">
            <a:avLst/>
          </a:prstGeom>
        </p:spPr>
      </p:pic>
      <p:pic>
        <p:nvPicPr>
          <p:cNvPr id="41" name="Picture 40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E9ACC0F1-069C-42B5-9721-7DE4FDA661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447" y="5150535"/>
            <a:ext cx="721943" cy="518004"/>
          </a:xfrm>
          <a:prstGeom prst="rect">
            <a:avLst/>
          </a:prstGeom>
        </p:spPr>
      </p:pic>
      <p:pic>
        <p:nvPicPr>
          <p:cNvPr id="42" name="Picture 41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48100B4B-E659-4A33-AC2F-A21F628DB87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219" y="5150535"/>
            <a:ext cx="721943" cy="518004"/>
          </a:xfrm>
          <a:prstGeom prst="rect">
            <a:avLst/>
          </a:prstGeom>
        </p:spPr>
      </p:pic>
      <p:pic>
        <p:nvPicPr>
          <p:cNvPr id="43" name="Picture 42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B35905EF-E711-4A76-AEFF-26E711AB77F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024" y="5150535"/>
            <a:ext cx="721943" cy="518004"/>
          </a:xfrm>
          <a:prstGeom prst="rect">
            <a:avLst/>
          </a:prstGeom>
        </p:spPr>
      </p:pic>
      <p:pic>
        <p:nvPicPr>
          <p:cNvPr id="44" name="Picture 43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45079BCC-6C09-4180-9355-C48FE048168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024" y="2891143"/>
            <a:ext cx="721943" cy="518004"/>
          </a:xfrm>
          <a:prstGeom prst="rect">
            <a:avLst/>
          </a:prstGeom>
        </p:spPr>
      </p:pic>
      <p:pic>
        <p:nvPicPr>
          <p:cNvPr id="45" name="Picture 44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C6DB65FA-D7D5-4E97-980C-8FE3D85CE5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1" y="675902"/>
            <a:ext cx="721943" cy="518004"/>
          </a:xfrm>
          <a:prstGeom prst="rect">
            <a:avLst/>
          </a:prstGeom>
        </p:spPr>
      </p:pic>
      <p:pic>
        <p:nvPicPr>
          <p:cNvPr id="46" name="Picture 45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0030CE53-C548-4712-B00B-F4A3DE6048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551" y="3139057"/>
            <a:ext cx="721943" cy="518004"/>
          </a:xfrm>
          <a:prstGeom prst="rect">
            <a:avLst/>
          </a:prstGeom>
        </p:spPr>
      </p:pic>
      <p:pic>
        <p:nvPicPr>
          <p:cNvPr id="47" name="Picture 46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78AD7C68-62A3-4C93-95CF-5582B30A482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552" y="2593460"/>
            <a:ext cx="721943" cy="518004"/>
          </a:xfrm>
          <a:prstGeom prst="rect">
            <a:avLst/>
          </a:prstGeom>
        </p:spPr>
      </p:pic>
      <p:pic>
        <p:nvPicPr>
          <p:cNvPr id="48" name="Picture 47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F57D63A9-D762-41FF-AADA-E1B7976EE49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553" y="2053559"/>
            <a:ext cx="721943" cy="518004"/>
          </a:xfrm>
          <a:prstGeom prst="rect">
            <a:avLst/>
          </a:prstGeom>
        </p:spPr>
      </p:pic>
      <p:pic>
        <p:nvPicPr>
          <p:cNvPr id="49" name="Picture 48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914F4ABE-A892-4925-812E-ABFDE21734F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3088" y="1513658"/>
            <a:ext cx="721943" cy="518004"/>
          </a:xfrm>
          <a:prstGeom prst="rect">
            <a:avLst/>
          </a:prstGeom>
        </p:spPr>
      </p:pic>
      <p:pic>
        <p:nvPicPr>
          <p:cNvPr id="51" name="Picture 50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B44EE25A-84E5-4385-ACBA-8ED16B7DE5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447" y="671457"/>
            <a:ext cx="721943" cy="518004"/>
          </a:xfrm>
          <a:prstGeom prst="rect">
            <a:avLst/>
          </a:prstGeom>
        </p:spPr>
      </p:pic>
      <p:pic>
        <p:nvPicPr>
          <p:cNvPr id="52" name="Picture 51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0EC6D26E-2DF8-4F28-BD22-58F7BD1D295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8" y="3693088"/>
            <a:ext cx="721943" cy="518004"/>
          </a:xfrm>
          <a:prstGeom prst="rect">
            <a:avLst/>
          </a:prstGeom>
        </p:spPr>
      </p:pic>
      <p:pic>
        <p:nvPicPr>
          <p:cNvPr id="53" name="Picture 52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383716D0-4417-4112-BD95-C1CFE6B6AF0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8" y="3133361"/>
            <a:ext cx="721943" cy="518004"/>
          </a:xfrm>
          <a:prstGeom prst="rect">
            <a:avLst/>
          </a:prstGeom>
        </p:spPr>
      </p:pic>
      <p:pic>
        <p:nvPicPr>
          <p:cNvPr id="54" name="Picture 53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3E8C88F6-FC2C-483A-95FB-A9A92EE965B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8" y="2593460"/>
            <a:ext cx="721943" cy="518004"/>
          </a:xfrm>
          <a:prstGeom prst="rect">
            <a:avLst/>
          </a:prstGeom>
        </p:spPr>
      </p:pic>
      <p:pic>
        <p:nvPicPr>
          <p:cNvPr id="55" name="Picture 54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3F3597B7-C92A-4D93-ACC0-E642DBFC96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8" y="2053559"/>
            <a:ext cx="721943" cy="518004"/>
          </a:xfrm>
          <a:prstGeom prst="rect">
            <a:avLst/>
          </a:prstGeom>
        </p:spPr>
      </p:pic>
      <p:pic>
        <p:nvPicPr>
          <p:cNvPr id="56" name="Picture 55" descr="A cow standing next to a wire fence&#10;&#10;Description generated with very high confidence">
            <a:extLst>
              <a:ext uri="{FF2B5EF4-FFF2-40B4-BE49-F238E27FC236}">
                <a16:creationId xmlns:a16="http://schemas.microsoft.com/office/drawing/2014/main" id="{3BC0A004-AB99-43AF-BAC5-1759FDA4B5E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9" y="1507962"/>
            <a:ext cx="721943" cy="51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5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35"/>
            <a:ext cx="9509760" cy="72939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812916"/>
            <a:ext cx="9509760" cy="56404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/>
              <a:t>There are eight primary objectives by which the success of New Dawn Farms will be tracked:</a:t>
            </a:r>
            <a:endParaRPr lang="en-ZA" dirty="0"/>
          </a:p>
          <a:p>
            <a:pPr lvl="0"/>
            <a:r>
              <a:rPr lang="en-US" dirty="0"/>
              <a:t>Supply healthy free range grass-fed weaners to an increasing market</a:t>
            </a:r>
            <a:endParaRPr lang="en-ZA" dirty="0"/>
          </a:p>
          <a:p>
            <a:pPr lvl="0"/>
            <a:r>
              <a:rPr lang="en-US" dirty="0"/>
              <a:t>New Dawn aims to add healthy value to weaners by allowing them to graze on a special well balanced controlled diet that will allow healthy weight gain in 70 days</a:t>
            </a:r>
            <a:endParaRPr lang="en-ZA" dirty="0"/>
          </a:p>
          <a:p>
            <a:pPr lvl="0"/>
            <a:r>
              <a:rPr lang="en-US" dirty="0"/>
              <a:t>Expand the current market by starting to supply meat to other countries in Africa and abroad</a:t>
            </a:r>
            <a:endParaRPr lang="en-ZA" dirty="0"/>
          </a:p>
          <a:p>
            <a:pPr lvl="0"/>
            <a:r>
              <a:rPr lang="en-US" dirty="0"/>
              <a:t>To become the first certified </a:t>
            </a:r>
            <a:r>
              <a:rPr lang="en-US" i="1" dirty="0"/>
              <a:t>free-range grass-fed beef</a:t>
            </a:r>
            <a:r>
              <a:rPr lang="en-US" dirty="0"/>
              <a:t> producing farm in South Africa</a:t>
            </a:r>
            <a:endParaRPr lang="en-ZA" dirty="0"/>
          </a:p>
          <a:p>
            <a:pPr lvl="0"/>
            <a:r>
              <a:rPr lang="en-US" dirty="0"/>
              <a:t>Establish its own breeding program from start to finish</a:t>
            </a:r>
            <a:endParaRPr lang="en-ZA" dirty="0"/>
          </a:p>
          <a:p>
            <a:pPr lvl="0"/>
            <a:r>
              <a:rPr lang="en-US" dirty="0"/>
              <a:t>Involving the community by creating job opportunities and inhouse training</a:t>
            </a:r>
          </a:p>
          <a:p>
            <a:pPr lvl="0"/>
            <a:r>
              <a:rPr lang="en-US" dirty="0"/>
              <a:t>Create Trust Fund for the Farm Workers allowing them, under guidance, to create financial wealth for them and their families</a:t>
            </a:r>
            <a:endParaRPr lang="en-Z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86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188640"/>
            <a:ext cx="9509760" cy="729392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Market Analysis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196752"/>
            <a:ext cx="9509760" cy="5304174"/>
          </a:xfrm>
        </p:spPr>
        <p:txBody>
          <a:bodyPr>
            <a:normAutofit/>
          </a:bodyPr>
          <a:lstStyle/>
          <a:p>
            <a:r>
              <a:rPr lang="en-US" dirty="0"/>
              <a:t> Recent market analysis suggests that our weaners will be the only grass-fed free-range certified weaners in South Africa and creates an opportunity for premium quality meat to be supplied locally and internationally </a:t>
            </a:r>
          </a:p>
          <a:p>
            <a:r>
              <a:rPr lang="en-US" dirty="0"/>
              <a:t>We are also the only farm, that after years of research, have come up with a well-balanced healthy nutritional weight gain in 70 days for weaners </a:t>
            </a:r>
          </a:p>
          <a:p>
            <a:r>
              <a:rPr lang="en-US" dirty="0"/>
              <a:t>Our existing transport network helps to reduce cost and increase profit</a:t>
            </a:r>
          </a:p>
          <a:p>
            <a:r>
              <a:rPr lang="en-US" dirty="0"/>
              <a:t> With 37 years' experience in the industry (including 15 years with feedlots), a vast network has been established locally and abroad</a:t>
            </a:r>
          </a:p>
          <a:p>
            <a:r>
              <a:rPr lang="en-US" dirty="0"/>
              <a:t> We have many years of data available on stock trends and market prices. We understand the quality of stock and the market needs </a:t>
            </a:r>
          </a:p>
        </p:txBody>
      </p:sp>
    </p:spTree>
    <p:extLst>
      <p:ext uri="{BB962C8B-B14F-4D97-AF65-F5344CB8AC3E}">
        <p14:creationId xmlns:p14="http://schemas.microsoft.com/office/powerpoint/2010/main" val="219345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0"/>
            <a:ext cx="9509760" cy="764704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Success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340768"/>
            <a:ext cx="9509760" cy="4920339"/>
          </a:xfrm>
        </p:spPr>
        <p:txBody>
          <a:bodyPr>
            <a:noAutofit/>
          </a:bodyPr>
          <a:lstStyle/>
          <a:p>
            <a:r>
              <a:rPr lang="en-US" dirty="0"/>
              <a:t> The successful attraction of funds</a:t>
            </a:r>
            <a:endParaRPr lang="en-ZA" dirty="0"/>
          </a:p>
          <a:p>
            <a:pPr lvl="0"/>
            <a:r>
              <a:rPr lang="en-US" dirty="0"/>
              <a:t>Optimal grass-fed systems</a:t>
            </a:r>
            <a:endParaRPr lang="en-ZA" dirty="0"/>
          </a:p>
          <a:p>
            <a:pPr lvl="0"/>
            <a:r>
              <a:rPr lang="en-US" dirty="0"/>
              <a:t>Land availability of 500ha of land with irrigation rights</a:t>
            </a:r>
            <a:endParaRPr lang="en-ZA" dirty="0"/>
          </a:p>
          <a:p>
            <a:pPr lvl="0"/>
            <a:r>
              <a:rPr lang="en-US" dirty="0"/>
              <a:t>The continued growth and demand for beef consumption</a:t>
            </a:r>
            <a:endParaRPr lang="en-ZA" dirty="0"/>
          </a:p>
          <a:p>
            <a:pPr lvl="0"/>
            <a:r>
              <a:rPr lang="en-US" dirty="0"/>
              <a:t>Supply of calves at 180 kg </a:t>
            </a:r>
            <a:endParaRPr lang="en-ZA" dirty="0"/>
          </a:p>
          <a:p>
            <a:pPr lvl="0"/>
            <a:r>
              <a:rPr lang="en-US" dirty="0"/>
              <a:t>Maintaining good relationships with both the suppliers of weaner calves and feed stock, as well as feedlot buyers</a:t>
            </a:r>
            <a:endParaRPr lang="en-ZA" dirty="0"/>
          </a:p>
          <a:p>
            <a:pPr lvl="0"/>
            <a:r>
              <a:rPr lang="en-US" dirty="0"/>
              <a:t>Strong off take agreements are in place</a:t>
            </a:r>
            <a:endParaRPr lang="en-ZA" dirty="0"/>
          </a:p>
          <a:p>
            <a:pPr lvl="0"/>
            <a:r>
              <a:rPr lang="en-US" dirty="0"/>
              <a:t>Compliance with the broad-based socio-economic empowerment act</a:t>
            </a:r>
          </a:p>
          <a:p>
            <a:pPr lvl="0"/>
            <a:r>
              <a:rPr lang="en-US" dirty="0"/>
              <a:t>Empowering farm workers and the community with skill transfers and training   </a:t>
            </a:r>
            <a:endParaRPr lang="en-ZA" dirty="0"/>
          </a:p>
          <a:p>
            <a:pPr marL="4572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1114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8457A-B817-459A-9F7D-C59703342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52" y="13209"/>
            <a:ext cx="9509760" cy="657384"/>
          </a:xfr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ZA" dirty="0">
                <a:solidFill>
                  <a:schemeClr val="bg1"/>
                </a:solidFill>
              </a:rPr>
              <a:t>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95168-4955-4774-9F6A-033663AF9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120" y="908720"/>
            <a:ext cx="9509760" cy="5400600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/>
              <a:t>37 years of experience in the livestock industry - buying and selling</a:t>
            </a:r>
            <a:br>
              <a:rPr lang="en-US" sz="1600" dirty="0"/>
            </a:br>
            <a:r>
              <a:rPr lang="en-US" sz="1600" dirty="0"/>
              <a:t>(IP in trends of supply and demand, market price tendencies, seasonal fluctuations, cattle breeding and consumer needs)</a:t>
            </a:r>
          </a:p>
          <a:p>
            <a:r>
              <a:rPr lang="en-US" sz="1600" dirty="0"/>
              <a:t> Diverse expert team of multi-talented leadership and contacts with a heart for community advancement and development</a:t>
            </a:r>
          </a:p>
          <a:p>
            <a:r>
              <a:rPr lang="en-US" sz="1600" dirty="0"/>
              <a:t> Farm has irrigation land with ample water to successfully introduce these numbers (and more)</a:t>
            </a:r>
          </a:p>
          <a:p>
            <a:r>
              <a:rPr lang="en-US" sz="1600" dirty="0"/>
              <a:t> Local and export market already available</a:t>
            </a:r>
          </a:p>
          <a:p>
            <a:r>
              <a:rPr lang="en-US" sz="1600" dirty="0"/>
              <a:t> The 70-day cycle ensures continual turnaround of stock, cashflow and profitability</a:t>
            </a:r>
          </a:p>
          <a:p>
            <a:r>
              <a:rPr lang="en-US" sz="1600" dirty="0"/>
              <a:t> Existing transport network already in operation</a:t>
            </a:r>
          </a:p>
          <a:p>
            <a:r>
              <a:rPr lang="en-US" sz="1600" dirty="0"/>
              <a:t> Low-cost operation that is very simplistic to manage</a:t>
            </a:r>
            <a:endParaRPr lang="en-ZA" sz="1600" dirty="0"/>
          </a:p>
          <a:p>
            <a:pPr lvl="0"/>
            <a:r>
              <a:rPr lang="en-US" sz="1600" dirty="0"/>
              <a:t>Quality of our weaners</a:t>
            </a:r>
            <a:endParaRPr lang="en-ZA" sz="1600" dirty="0"/>
          </a:p>
          <a:p>
            <a:pPr lvl="0"/>
            <a:r>
              <a:rPr lang="en-US" sz="1600" dirty="0"/>
              <a:t>Strong demand for healthy animals.</a:t>
            </a:r>
            <a:endParaRPr lang="en-ZA" sz="1600" dirty="0"/>
          </a:p>
          <a:p>
            <a:pPr lvl="0"/>
            <a:r>
              <a:rPr lang="en-US" sz="1600" dirty="0"/>
              <a:t>Proven traceability and productive system</a:t>
            </a:r>
            <a:endParaRPr lang="en-ZA" sz="1600" dirty="0"/>
          </a:p>
          <a:p>
            <a:pPr lvl="0"/>
            <a:r>
              <a:rPr lang="en-US" sz="1600" dirty="0"/>
              <a:t>The nutrient-rich profile of beef</a:t>
            </a:r>
            <a:endParaRPr lang="en-ZA" sz="1600" dirty="0"/>
          </a:p>
          <a:p>
            <a:pPr lvl="0"/>
            <a:r>
              <a:rPr lang="en-US" sz="1600" dirty="0"/>
              <a:t>Our backgrounding system is built on a foundation of efficiency and productivity</a:t>
            </a:r>
            <a:endParaRPr lang="en-ZA" sz="1600" dirty="0"/>
          </a:p>
          <a:p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410474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17271.potx" id="{FAD70E18-2F21-4BAE-983F-13051C6D1C17}" vid="{4B4DF9DC-15EC-4671-A52A-56A08B977F11}"/>
    </a:ext>
  </a:extLst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project plan presentation (widescreen)</Template>
  <TotalTime>2485</TotalTime>
  <Words>1309</Words>
  <Application>Microsoft Office PowerPoint</Application>
  <PresentationFormat>Widescreen</PresentationFormat>
  <Paragraphs>161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Corbel</vt:lpstr>
      <vt:lpstr>Euphemia</vt:lpstr>
      <vt:lpstr>Wingdings</vt:lpstr>
      <vt:lpstr>Banded Design Blue 16x9</vt:lpstr>
      <vt:lpstr>Business Proposal</vt:lpstr>
      <vt:lpstr>Project Description</vt:lpstr>
      <vt:lpstr>Brian Summary </vt:lpstr>
      <vt:lpstr>Overview Backgrounding</vt:lpstr>
      <vt:lpstr>PowerPoint Presentation</vt:lpstr>
      <vt:lpstr>Objectives</vt:lpstr>
      <vt:lpstr>Market Analysis Summary</vt:lpstr>
      <vt:lpstr>Success Factors</vt:lpstr>
      <vt:lpstr>Strengths</vt:lpstr>
      <vt:lpstr>Weaknesses</vt:lpstr>
      <vt:lpstr>Opportunities</vt:lpstr>
      <vt:lpstr>Threats</vt:lpstr>
      <vt:lpstr>Implementation</vt:lpstr>
      <vt:lpstr>New Dawn Feeders Commitment</vt:lpstr>
      <vt:lpstr>New Dawn Feeders Farm Workers Trust</vt:lpstr>
      <vt:lpstr>Project Team (Personnel)</vt:lpstr>
      <vt:lpstr>Farm Layout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Project Plan</dc:title>
  <dc:creator>Johan van Rensburg</dc:creator>
  <cp:lastModifiedBy>andre cloete</cp:lastModifiedBy>
  <cp:revision>81</cp:revision>
  <dcterms:created xsi:type="dcterms:W3CDTF">2018-09-05T08:24:42Z</dcterms:created>
  <dcterms:modified xsi:type="dcterms:W3CDTF">2021-05-13T15:51:10Z</dcterms:modified>
</cp:coreProperties>
</file>