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5" r:id="rId2"/>
    <p:sldId id="274" r:id="rId3"/>
    <p:sldId id="306" r:id="rId4"/>
    <p:sldId id="289" r:id="rId5"/>
    <p:sldId id="313" r:id="rId6"/>
    <p:sldId id="290" r:id="rId7"/>
    <p:sldId id="291" r:id="rId8"/>
    <p:sldId id="292" r:id="rId9"/>
    <p:sldId id="294" r:id="rId10"/>
    <p:sldId id="314" r:id="rId11"/>
    <p:sldId id="304"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79559" autoAdjust="0"/>
  </p:normalViewPr>
  <p:slideViewPr>
    <p:cSldViewPr>
      <p:cViewPr>
        <p:scale>
          <a:sx n="71" d="100"/>
          <a:sy n="71" d="100"/>
        </p:scale>
        <p:origin x="654" y="90"/>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3d3" qsCatId="3D" csTypeId="urn:microsoft.com/office/officeart/2005/8/colors/accent4_2" csCatId="accent4" phldr="1"/>
      <dgm:spPr/>
      <dgm:t>
        <a:bodyPr/>
        <a:lstStyle/>
        <a:p>
          <a:endParaRPr lang="en-US"/>
        </a:p>
      </dgm:t>
    </dgm:pt>
    <dgm:pt modelId="{A225CADC-10A6-424B-83C3-AC621B84A486}">
      <dgm:prSet/>
      <dgm:spPr>
        <a:solidFill>
          <a:schemeClr val="accent3">
            <a:lumMod val="75000"/>
          </a:schemeClr>
        </a:solidFill>
      </dgm:spPr>
      <dgm:t>
        <a:bodyPr/>
        <a:lstStyle/>
        <a:p>
          <a:r>
            <a:rPr lang="en-ZA" dirty="0"/>
            <a:t>Ria Dreyer</a:t>
          </a:r>
        </a:p>
        <a:p>
          <a:r>
            <a:rPr lang="en-ZA" dirty="0"/>
            <a:t>Project Leader / Buyer/seller</a:t>
          </a:r>
        </a:p>
      </dgm:t>
    </dgm:pt>
    <dgm:pt modelId="{30EE8D1A-BA18-43FE-BD1E-B3D00D467FFA}" type="parTrans" cxnId="{9DDC2DC6-5D33-4125-8FC5-C77574FD8D2D}">
      <dgm:prSet/>
      <dgm:spPr/>
      <dgm:t>
        <a:bodyPr/>
        <a:lstStyle/>
        <a:p>
          <a:endParaRPr lang="en-ZA"/>
        </a:p>
      </dgm:t>
    </dgm:pt>
    <dgm:pt modelId="{BFB65B2D-9F76-48BF-91C0-CB89DD096915}" type="sibTrans" cxnId="{9DDC2DC6-5D33-4125-8FC5-C77574FD8D2D}">
      <dgm:prSet/>
      <dgm:spPr/>
      <dgm:t>
        <a:bodyPr/>
        <a:lstStyle/>
        <a:p>
          <a:endParaRPr lang="en-ZA"/>
        </a:p>
      </dgm:t>
    </dgm:pt>
    <dgm:pt modelId="{F40C96C5-7739-4CF6-8A36-CF799A98CA5A}">
      <dgm:prSet/>
      <dgm:spPr>
        <a:solidFill>
          <a:schemeClr val="accent3">
            <a:lumMod val="75000"/>
          </a:schemeClr>
        </a:solidFill>
      </dgm:spPr>
      <dgm:t>
        <a:bodyPr/>
        <a:lstStyle/>
        <a:p>
          <a:r>
            <a:rPr lang="en-ZA" dirty="0"/>
            <a:t>Supervisor</a:t>
          </a:r>
        </a:p>
        <a:p>
          <a:r>
            <a:rPr lang="en-ZA" dirty="0"/>
            <a:t>Overseer</a:t>
          </a:r>
        </a:p>
      </dgm:t>
    </dgm:pt>
    <dgm:pt modelId="{8FC33B2A-C207-4C02-A390-B057BDA4DCBB}" type="parTrans" cxnId="{309D45FA-97CD-43D9-8002-428C0A876444}">
      <dgm:prSet/>
      <dgm:spPr>
        <a:solidFill>
          <a:schemeClr val="accent3">
            <a:lumMod val="75000"/>
          </a:schemeClr>
        </a:solidFill>
      </dgm:spPr>
      <dgm:t>
        <a:bodyPr/>
        <a:lstStyle/>
        <a:p>
          <a:endParaRPr lang="en-ZA"/>
        </a:p>
      </dgm:t>
    </dgm:pt>
    <dgm:pt modelId="{C240F2C5-1FDE-413B-B03D-CA50AF9EC9F1}" type="sibTrans" cxnId="{309D45FA-97CD-43D9-8002-428C0A876444}">
      <dgm:prSet/>
      <dgm:spPr/>
      <dgm:t>
        <a:bodyPr/>
        <a:lstStyle/>
        <a:p>
          <a:endParaRPr lang="en-ZA"/>
        </a:p>
      </dgm:t>
    </dgm:pt>
    <dgm:pt modelId="{EE48BA91-87C0-4577-A976-B340B273096D}">
      <dgm:prSet/>
      <dgm:spPr>
        <a:solidFill>
          <a:schemeClr val="accent3">
            <a:lumMod val="75000"/>
          </a:schemeClr>
        </a:solidFill>
      </dgm:spPr>
      <dgm:t>
        <a:bodyPr/>
        <a:lstStyle/>
        <a:p>
          <a:r>
            <a:rPr lang="en-ZA" dirty="0"/>
            <a:t>Tim &amp; Chantel Naude</a:t>
          </a:r>
        </a:p>
        <a:p>
          <a:r>
            <a:rPr lang="en-ZA" dirty="0"/>
            <a:t>Experts/Business Consultants</a:t>
          </a:r>
        </a:p>
      </dgm:t>
    </dgm:pt>
    <dgm:pt modelId="{BAE85C7B-CD0E-4627-8801-10B93001B56A}" type="parTrans" cxnId="{95B76BA6-15E4-4B11-9EED-4E5045B70AFF}">
      <dgm:prSet/>
      <dgm:spPr>
        <a:solidFill>
          <a:schemeClr val="accent3">
            <a:lumMod val="75000"/>
          </a:schemeClr>
        </a:solidFill>
      </dgm:spPr>
      <dgm:t>
        <a:bodyPr/>
        <a:lstStyle/>
        <a:p>
          <a:endParaRPr lang="en-ZA"/>
        </a:p>
      </dgm:t>
    </dgm:pt>
    <dgm:pt modelId="{019400AD-CB6A-44F1-B11C-87A61C2A6D24}" type="sibTrans" cxnId="{95B76BA6-15E4-4B11-9EED-4E5045B70AFF}">
      <dgm:prSet/>
      <dgm:spPr/>
      <dgm:t>
        <a:bodyPr/>
        <a:lstStyle/>
        <a:p>
          <a:endParaRPr lang="en-ZA"/>
        </a:p>
      </dgm:t>
    </dgm:pt>
    <dgm:pt modelId="{F1157C4C-DBD2-41F3-AA72-9E006B471773}">
      <dgm:prSet/>
      <dgm:spPr>
        <a:solidFill>
          <a:schemeClr val="accent3">
            <a:lumMod val="75000"/>
          </a:schemeClr>
        </a:solidFill>
      </dgm:spPr>
      <dgm:t>
        <a:bodyPr/>
        <a:lstStyle/>
        <a:p>
          <a:r>
            <a:rPr lang="en-ZA" dirty="0"/>
            <a:t>Trainer</a:t>
          </a:r>
        </a:p>
      </dgm:t>
    </dgm:pt>
    <dgm:pt modelId="{FEB32BAE-D92B-4077-B8C3-FD332D78E807}" type="parTrans" cxnId="{028C4463-3445-409D-8482-317DDB08D7AC}">
      <dgm:prSet/>
      <dgm:spPr>
        <a:solidFill>
          <a:schemeClr val="accent3">
            <a:lumMod val="75000"/>
          </a:schemeClr>
        </a:solidFill>
      </dgm:spPr>
      <dgm:t>
        <a:bodyPr/>
        <a:lstStyle/>
        <a:p>
          <a:endParaRPr lang="en-ZA"/>
        </a:p>
      </dgm:t>
    </dgm:pt>
    <dgm:pt modelId="{D1769746-2AB1-4FC2-A992-6B4D659DF465}" type="sibTrans" cxnId="{028C4463-3445-409D-8482-317DDB08D7AC}">
      <dgm:prSet/>
      <dgm:spPr/>
      <dgm:t>
        <a:bodyPr/>
        <a:lstStyle/>
        <a:p>
          <a:endParaRPr lang="en-ZA"/>
        </a:p>
      </dgm:t>
    </dgm:pt>
    <dgm:pt modelId="{12FD9B7F-1827-473E-BD3F-12E4F51E72CE}">
      <dgm:prSet/>
      <dgm:spPr>
        <a:solidFill>
          <a:schemeClr val="accent3">
            <a:lumMod val="75000"/>
          </a:schemeClr>
        </a:solidFill>
      </dgm:spPr>
      <dgm:t>
        <a:bodyPr/>
        <a:lstStyle/>
        <a:p>
          <a:r>
            <a:rPr lang="en-ZA" dirty="0"/>
            <a:t>Worker 2</a:t>
          </a:r>
        </a:p>
      </dgm:t>
    </dgm:pt>
    <dgm:pt modelId="{D60CDD41-87FA-4352-8727-A1448BFFF2F9}" type="parTrans" cxnId="{87AA8727-3D5A-4486-A29F-851FED5A9249}">
      <dgm:prSet/>
      <dgm:spPr>
        <a:solidFill>
          <a:schemeClr val="accent3">
            <a:lumMod val="75000"/>
          </a:schemeClr>
        </a:solidFill>
      </dgm:spPr>
      <dgm:t>
        <a:bodyPr/>
        <a:lstStyle/>
        <a:p>
          <a:endParaRPr lang="en-ZA"/>
        </a:p>
      </dgm:t>
    </dgm:pt>
    <dgm:pt modelId="{022F1AD8-0785-45C8-B11A-05E6E040061D}" type="sibTrans" cxnId="{87AA8727-3D5A-4486-A29F-851FED5A9249}">
      <dgm:prSet/>
      <dgm:spPr/>
      <dgm:t>
        <a:bodyPr/>
        <a:lstStyle/>
        <a:p>
          <a:endParaRPr lang="en-ZA"/>
        </a:p>
      </dgm:t>
    </dgm:pt>
    <dgm:pt modelId="{777638D4-356E-421A-A0D7-644CCF00793F}">
      <dgm:prSet/>
      <dgm:spPr>
        <a:solidFill>
          <a:schemeClr val="accent3">
            <a:lumMod val="75000"/>
          </a:schemeClr>
        </a:solidFill>
      </dgm:spPr>
      <dgm:t>
        <a:bodyPr/>
        <a:lstStyle/>
        <a:p>
          <a:r>
            <a:rPr lang="en-ZA" dirty="0"/>
            <a:t>Trainer</a:t>
          </a:r>
        </a:p>
      </dgm:t>
    </dgm:pt>
    <dgm:pt modelId="{0D61F9BD-47C3-4CE5-BBCA-6CE2F2DC724E}" type="parTrans" cxnId="{310FDCE3-74D6-42D5-9823-F3ADFDF57ED4}">
      <dgm:prSet/>
      <dgm:spPr>
        <a:solidFill>
          <a:schemeClr val="accent3">
            <a:lumMod val="75000"/>
          </a:schemeClr>
        </a:solidFill>
      </dgm:spPr>
      <dgm:t>
        <a:bodyPr/>
        <a:lstStyle/>
        <a:p>
          <a:endParaRPr lang="en-ZA"/>
        </a:p>
      </dgm:t>
    </dgm:pt>
    <dgm:pt modelId="{F3B379FD-D93D-46BA-8309-46053CF33F67}" type="sibTrans" cxnId="{310FDCE3-74D6-42D5-9823-F3ADFDF57ED4}">
      <dgm:prSet/>
      <dgm:spPr/>
      <dgm:t>
        <a:bodyPr/>
        <a:lstStyle/>
        <a:p>
          <a:endParaRPr lang="en-ZA"/>
        </a:p>
      </dgm:t>
    </dgm:pt>
    <dgm:pt modelId="{8C7B5CDB-C808-4C41-ABD8-A1ED631588B8}">
      <dgm:prSet/>
      <dgm:spPr>
        <a:solidFill>
          <a:schemeClr val="accent3">
            <a:lumMod val="75000"/>
          </a:schemeClr>
        </a:solidFill>
      </dgm:spPr>
      <dgm:t>
        <a:bodyPr/>
        <a:lstStyle/>
        <a:p>
          <a:r>
            <a:rPr lang="en-ZA" dirty="0"/>
            <a:t>Worker 1</a:t>
          </a:r>
        </a:p>
      </dgm:t>
    </dgm:pt>
    <dgm:pt modelId="{84BB9EF4-8FD8-4C6B-A930-8C3D490DAB14}" type="parTrans" cxnId="{9ABF0683-1198-4B22-AEE6-998D3255A8A8}">
      <dgm:prSet/>
      <dgm:spPr>
        <a:solidFill>
          <a:schemeClr val="accent3">
            <a:lumMod val="75000"/>
          </a:schemeClr>
        </a:solidFill>
      </dgm:spPr>
      <dgm:t>
        <a:bodyPr/>
        <a:lstStyle/>
        <a:p>
          <a:endParaRPr lang="en-ZA"/>
        </a:p>
      </dgm:t>
    </dgm:pt>
    <dgm:pt modelId="{D886BEF5-9E13-4725-9AB9-5B4162E63574}" type="sibTrans" cxnId="{9ABF0683-1198-4B22-AEE6-998D3255A8A8}">
      <dgm:prSet/>
      <dgm:spPr/>
      <dgm:t>
        <a:bodyPr/>
        <a:lstStyle/>
        <a:p>
          <a:endParaRPr lang="en-ZA"/>
        </a:p>
      </dgm:t>
    </dgm:pt>
    <dgm:pt modelId="{1835AD55-6479-436D-AE49-64B8AF7650F2}" type="asst">
      <dgm:prSet/>
      <dgm:spPr>
        <a:solidFill>
          <a:schemeClr val="accent3">
            <a:lumMod val="75000"/>
          </a:schemeClr>
        </a:solidFill>
      </dgm:spPr>
      <dgm:t>
        <a:bodyPr/>
        <a:lstStyle/>
        <a:p>
          <a:r>
            <a:rPr lang="en-ZA" dirty="0"/>
            <a:t>Worker 3</a:t>
          </a:r>
        </a:p>
      </dgm:t>
    </dgm:pt>
    <dgm:pt modelId="{921A99A4-DB6B-4442-99E1-51B6E01C3282}" type="parTrans" cxnId="{A23B54CD-4AD8-40E4-82A0-35DF43583959}">
      <dgm:prSet/>
      <dgm:spPr>
        <a:solidFill>
          <a:schemeClr val="accent3">
            <a:lumMod val="75000"/>
          </a:schemeClr>
        </a:solidFill>
      </dgm:spPr>
      <dgm:t>
        <a:bodyPr/>
        <a:lstStyle/>
        <a:p>
          <a:endParaRPr lang="en-ZA"/>
        </a:p>
      </dgm:t>
    </dgm:pt>
    <dgm:pt modelId="{90376EC2-1489-48AE-94D9-7A54D2BB3DDF}" type="sibTrans" cxnId="{A23B54CD-4AD8-40E4-82A0-35DF43583959}">
      <dgm:prSet/>
      <dgm:spPr/>
      <dgm:t>
        <a:bodyPr/>
        <a:lstStyle/>
        <a:p>
          <a:endParaRPr lang="en-ZA"/>
        </a:p>
      </dgm:t>
    </dgm:pt>
    <dgm:pt modelId="{4D086D6E-94B7-473F-89C6-B3F3EFB174BC}" type="asst">
      <dgm:prSet/>
      <dgm:spPr>
        <a:solidFill>
          <a:schemeClr val="accent3">
            <a:lumMod val="75000"/>
          </a:schemeClr>
        </a:solidFill>
      </dgm:spPr>
      <dgm:t>
        <a:bodyPr/>
        <a:lstStyle/>
        <a:p>
          <a:r>
            <a:rPr lang="en-ZA" dirty="0"/>
            <a:t>Worker 4</a:t>
          </a:r>
        </a:p>
      </dgm:t>
    </dgm:pt>
    <dgm:pt modelId="{21835D47-D655-45A8-A7FC-FF75210C88F8}" type="parTrans" cxnId="{D8B2225A-7A67-40B9-A21F-DA7595C26A9D}">
      <dgm:prSet/>
      <dgm:spPr>
        <a:solidFill>
          <a:schemeClr val="accent3">
            <a:lumMod val="75000"/>
          </a:schemeClr>
        </a:solidFill>
      </dgm:spPr>
      <dgm:t>
        <a:bodyPr/>
        <a:lstStyle/>
        <a:p>
          <a:endParaRPr lang="en-ZA"/>
        </a:p>
      </dgm:t>
    </dgm:pt>
    <dgm:pt modelId="{13F21AD0-208A-49F8-9813-7A6DFD6944D8}" type="sibTrans" cxnId="{D8B2225A-7A67-40B9-A21F-DA7595C26A9D}">
      <dgm:prSet/>
      <dgm:spPr/>
      <dgm:t>
        <a:bodyPr/>
        <a:lstStyle/>
        <a:p>
          <a:endParaRPr lang="en-ZA"/>
        </a:p>
      </dgm:t>
    </dgm:pt>
    <dgm:pt modelId="{E10E07C5-EF43-42CF-9D6C-77B060A07B1F}">
      <dgm:prSet/>
      <dgm:spPr>
        <a:solidFill>
          <a:schemeClr val="accent3">
            <a:lumMod val="75000"/>
          </a:schemeClr>
        </a:solidFill>
      </dgm:spPr>
      <dgm:t>
        <a:bodyPr/>
        <a:lstStyle/>
        <a:p>
          <a:r>
            <a:rPr lang="en-ZA" dirty="0"/>
            <a:t>Christa Cloete</a:t>
          </a:r>
        </a:p>
        <a:p>
          <a:r>
            <a:rPr lang="en-ZA" dirty="0"/>
            <a:t>Overseer</a:t>
          </a:r>
        </a:p>
      </dgm:t>
    </dgm:pt>
    <dgm:pt modelId="{E7E29FC3-A65F-42DA-8C19-5826FDFF33D3}" type="parTrans" cxnId="{53DA33A0-8EBF-466A-A1C1-7FAD5CEA6DCF}">
      <dgm:prSet/>
      <dgm:spPr>
        <a:solidFill>
          <a:schemeClr val="accent3">
            <a:lumMod val="75000"/>
          </a:schemeClr>
        </a:solidFill>
      </dgm:spPr>
      <dgm:t>
        <a:bodyPr/>
        <a:lstStyle/>
        <a:p>
          <a:endParaRPr lang="en-ZA"/>
        </a:p>
      </dgm:t>
    </dgm:pt>
    <dgm:pt modelId="{3D287BAB-C4D1-4486-BF69-2853C9B57D6E}" type="sibTrans" cxnId="{53DA33A0-8EBF-466A-A1C1-7FAD5CEA6DCF}">
      <dgm:prSet/>
      <dgm:spPr/>
      <dgm:t>
        <a:bodyPr/>
        <a:lstStyle/>
        <a:p>
          <a:endParaRPr lang="en-ZA"/>
        </a:p>
      </dgm:t>
    </dgm:pt>
    <dgm:pt modelId="{8037560C-7955-4C5D-B3FD-8DD465600050}">
      <dgm:prSet/>
      <dgm:spPr>
        <a:solidFill>
          <a:schemeClr val="accent3">
            <a:lumMod val="75000"/>
          </a:schemeClr>
        </a:solidFill>
      </dgm:spPr>
      <dgm:t>
        <a:bodyPr/>
        <a:lstStyle/>
        <a:p>
          <a:r>
            <a:rPr lang="en-ZA" dirty="0"/>
            <a:t>Trainer</a:t>
          </a:r>
        </a:p>
      </dgm:t>
    </dgm:pt>
    <dgm:pt modelId="{8F912454-35CD-4F89-9E4F-1B7E54928FCC}" type="parTrans" cxnId="{D6B8FC59-BE0F-4FBF-B583-079BED77ABD6}">
      <dgm:prSet/>
      <dgm:spPr/>
      <dgm:t>
        <a:bodyPr/>
        <a:lstStyle/>
        <a:p>
          <a:endParaRPr lang="en-ZA"/>
        </a:p>
      </dgm:t>
    </dgm:pt>
    <dgm:pt modelId="{76704BD6-9F51-4607-9FD9-CCC1BD4508E6}" type="sibTrans" cxnId="{D6B8FC59-BE0F-4FBF-B583-079BED77ABD6}">
      <dgm:prSet/>
      <dgm:spPr/>
      <dgm:t>
        <a:bodyPr/>
        <a:lstStyle/>
        <a:p>
          <a:endParaRPr lang="en-ZA"/>
        </a:p>
      </dgm:t>
    </dgm:pt>
    <dgm:pt modelId="{2C13F71B-890C-4877-A229-F3489570BCC9}">
      <dgm:prSet/>
      <dgm:spPr>
        <a:solidFill>
          <a:schemeClr val="accent3">
            <a:lumMod val="75000"/>
          </a:schemeClr>
        </a:solidFill>
      </dgm:spPr>
      <dgm:t>
        <a:bodyPr/>
        <a:lstStyle/>
        <a:p>
          <a:r>
            <a:rPr lang="en-ZA" dirty="0"/>
            <a:t>Worker 5</a:t>
          </a:r>
        </a:p>
      </dgm:t>
    </dgm:pt>
    <dgm:pt modelId="{252C613C-1DD8-4DC8-A90B-169C6064CA91}" type="parTrans" cxnId="{F64F2EA1-AB70-4379-BFB3-4A71B6760D7E}">
      <dgm:prSet/>
      <dgm:spPr/>
      <dgm:t>
        <a:bodyPr/>
        <a:lstStyle/>
        <a:p>
          <a:endParaRPr lang="en-ZA"/>
        </a:p>
      </dgm:t>
    </dgm:pt>
    <dgm:pt modelId="{F949D3E3-C59F-4BD7-A8B6-6B68D0EA98AB}" type="sibTrans" cxnId="{F64F2EA1-AB70-4379-BFB3-4A71B6760D7E}">
      <dgm:prSet/>
      <dgm:spPr/>
      <dgm:t>
        <a:bodyPr/>
        <a:lstStyle/>
        <a:p>
          <a:endParaRPr lang="en-ZA"/>
        </a:p>
      </dgm:t>
    </dgm:pt>
    <dgm:pt modelId="{5AA98741-7563-4CCD-8FC4-C2EC344BEB04}">
      <dgm:prSet/>
      <dgm:spPr>
        <a:solidFill>
          <a:schemeClr val="accent3">
            <a:lumMod val="75000"/>
          </a:schemeClr>
        </a:solidFill>
      </dgm:spPr>
      <dgm:t>
        <a:bodyPr/>
        <a:lstStyle/>
        <a:p>
          <a:r>
            <a:rPr lang="en-ZA" dirty="0"/>
            <a:t>Worker 6</a:t>
          </a:r>
        </a:p>
      </dgm:t>
    </dgm:pt>
    <dgm:pt modelId="{C237B8F8-0E94-4F07-B6F0-60E3B09A9EA0}" type="parTrans" cxnId="{43BCA24A-80D7-4A37-8C45-F8AFCF2E3F0E}">
      <dgm:prSet/>
      <dgm:spPr/>
      <dgm:t>
        <a:bodyPr/>
        <a:lstStyle/>
        <a:p>
          <a:endParaRPr lang="en-ZA"/>
        </a:p>
      </dgm:t>
    </dgm:pt>
    <dgm:pt modelId="{BBC2C5AE-583F-48F2-BFD4-9FD897A598CF}" type="sibTrans" cxnId="{43BCA24A-80D7-4A37-8C45-F8AFCF2E3F0E}">
      <dgm:prSet/>
      <dgm:spPr/>
      <dgm:t>
        <a:bodyPr/>
        <a:lstStyle/>
        <a:p>
          <a:endParaRPr lang="en-ZA"/>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BD2A7C67-1173-4823-A6C1-30622F3B7C9A}" type="pres">
      <dgm:prSet presAssocID="{A225CADC-10A6-424B-83C3-AC621B84A486}" presName="hierRoot1" presStyleCnt="0">
        <dgm:presLayoutVars>
          <dgm:hierBranch val="init"/>
        </dgm:presLayoutVars>
      </dgm:prSet>
      <dgm:spPr/>
    </dgm:pt>
    <dgm:pt modelId="{E2070773-A338-4A97-9701-214A22AD4C5A}" type="pres">
      <dgm:prSet presAssocID="{A225CADC-10A6-424B-83C3-AC621B84A486}" presName="rootComposite1" presStyleCnt="0"/>
      <dgm:spPr/>
    </dgm:pt>
    <dgm:pt modelId="{A637F62A-629D-4E7F-B3E7-9E364A4DC7D4}" type="pres">
      <dgm:prSet presAssocID="{A225CADC-10A6-424B-83C3-AC621B84A486}" presName="rootText1" presStyleLbl="node0" presStyleIdx="0" presStyleCnt="1">
        <dgm:presLayoutVars>
          <dgm:chPref val="3"/>
        </dgm:presLayoutVars>
      </dgm:prSet>
      <dgm:spPr/>
    </dgm:pt>
    <dgm:pt modelId="{35CF7061-76C6-404A-96D9-3997B0F01B37}" type="pres">
      <dgm:prSet presAssocID="{A225CADC-10A6-424B-83C3-AC621B84A486}" presName="rootConnector1" presStyleLbl="node1" presStyleIdx="0" presStyleCnt="0"/>
      <dgm:spPr/>
    </dgm:pt>
    <dgm:pt modelId="{B6E4E475-B110-4003-9070-8CF56F8E2AA3}" type="pres">
      <dgm:prSet presAssocID="{A225CADC-10A6-424B-83C3-AC621B84A486}" presName="hierChild2" presStyleCnt="0"/>
      <dgm:spPr/>
    </dgm:pt>
    <dgm:pt modelId="{C91BC2AF-C423-4B6D-A083-E54ADF6BE600}" type="pres">
      <dgm:prSet presAssocID="{8FC33B2A-C207-4C02-A390-B057BDA4DCBB}" presName="Name37" presStyleLbl="parChTrans1D2" presStyleIdx="0" presStyleCnt="3"/>
      <dgm:spPr/>
    </dgm:pt>
    <dgm:pt modelId="{3A848053-2C1C-4317-8F27-A67617F73BDE}" type="pres">
      <dgm:prSet presAssocID="{F40C96C5-7739-4CF6-8A36-CF799A98CA5A}" presName="hierRoot2" presStyleCnt="0">
        <dgm:presLayoutVars>
          <dgm:hierBranch val="init"/>
        </dgm:presLayoutVars>
      </dgm:prSet>
      <dgm:spPr/>
    </dgm:pt>
    <dgm:pt modelId="{9F6BECA4-9DCF-4702-9A6E-3B517E877C51}" type="pres">
      <dgm:prSet presAssocID="{F40C96C5-7739-4CF6-8A36-CF799A98CA5A}" presName="rootComposite" presStyleCnt="0"/>
      <dgm:spPr/>
    </dgm:pt>
    <dgm:pt modelId="{5AF3A2AF-BAFC-4081-9218-5921502CED48}" type="pres">
      <dgm:prSet presAssocID="{F40C96C5-7739-4CF6-8A36-CF799A98CA5A}" presName="rootText" presStyleLbl="node2" presStyleIdx="0" presStyleCnt="3">
        <dgm:presLayoutVars>
          <dgm:chPref val="3"/>
        </dgm:presLayoutVars>
      </dgm:prSet>
      <dgm:spPr/>
    </dgm:pt>
    <dgm:pt modelId="{B72FA39B-51F8-4A08-AB5B-D19AB3FF7F0E}" type="pres">
      <dgm:prSet presAssocID="{F40C96C5-7739-4CF6-8A36-CF799A98CA5A}" presName="rootConnector" presStyleLbl="node2" presStyleIdx="0" presStyleCnt="3"/>
      <dgm:spPr/>
    </dgm:pt>
    <dgm:pt modelId="{D1A43330-EAB5-4942-8BA0-8690F01B9323}" type="pres">
      <dgm:prSet presAssocID="{F40C96C5-7739-4CF6-8A36-CF799A98CA5A}" presName="hierChild4" presStyleCnt="0"/>
      <dgm:spPr/>
    </dgm:pt>
    <dgm:pt modelId="{E39D6F0D-35BF-4C55-A836-BB34E84B5327}" type="pres">
      <dgm:prSet presAssocID="{FEB32BAE-D92B-4077-B8C3-FD332D78E807}" presName="Name37" presStyleLbl="parChTrans1D3" presStyleIdx="0" presStyleCnt="3"/>
      <dgm:spPr/>
    </dgm:pt>
    <dgm:pt modelId="{C44F0B3C-BEDE-4E68-B0E5-CBAE97516147}" type="pres">
      <dgm:prSet presAssocID="{F1157C4C-DBD2-41F3-AA72-9E006B471773}" presName="hierRoot2" presStyleCnt="0">
        <dgm:presLayoutVars>
          <dgm:hierBranch val="init"/>
        </dgm:presLayoutVars>
      </dgm:prSet>
      <dgm:spPr/>
    </dgm:pt>
    <dgm:pt modelId="{D1347187-B4B8-4D16-8B02-D3DC3C935D1C}" type="pres">
      <dgm:prSet presAssocID="{F1157C4C-DBD2-41F3-AA72-9E006B471773}" presName="rootComposite" presStyleCnt="0"/>
      <dgm:spPr/>
    </dgm:pt>
    <dgm:pt modelId="{37087672-9CF1-4F9B-80CD-D1F798D87F42}" type="pres">
      <dgm:prSet presAssocID="{F1157C4C-DBD2-41F3-AA72-9E006B471773}" presName="rootText" presStyleLbl="node3" presStyleIdx="0" presStyleCnt="3" custLinFactNeighborX="-3691" custLinFactNeighborY="0">
        <dgm:presLayoutVars>
          <dgm:chPref val="3"/>
        </dgm:presLayoutVars>
      </dgm:prSet>
      <dgm:spPr/>
    </dgm:pt>
    <dgm:pt modelId="{1905ACE9-D7F3-458B-A831-696F6D612896}" type="pres">
      <dgm:prSet presAssocID="{F1157C4C-DBD2-41F3-AA72-9E006B471773}" presName="rootConnector" presStyleLbl="node3" presStyleIdx="0" presStyleCnt="3"/>
      <dgm:spPr/>
    </dgm:pt>
    <dgm:pt modelId="{8DB3D525-9881-4BED-9C34-0B5EA40FC34F}" type="pres">
      <dgm:prSet presAssocID="{F1157C4C-DBD2-41F3-AA72-9E006B471773}" presName="hierChild4" presStyleCnt="0"/>
      <dgm:spPr/>
    </dgm:pt>
    <dgm:pt modelId="{ABF579B4-C396-4EEE-95BE-95B348B8B20B}" type="pres">
      <dgm:prSet presAssocID="{D60CDD41-87FA-4352-8727-A1448BFFF2F9}" presName="Name37" presStyleLbl="parChTrans1D4" presStyleIdx="0" presStyleCnt="6"/>
      <dgm:spPr/>
    </dgm:pt>
    <dgm:pt modelId="{9F60CF36-0C91-4A63-8D3B-BC39D27F6DA3}" type="pres">
      <dgm:prSet presAssocID="{12FD9B7F-1827-473E-BD3F-12E4F51E72CE}" presName="hierRoot2" presStyleCnt="0">
        <dgm:presLayoutVars>
          <dgm:hierBranch val="init"/>
        </dgm:presLayoutVars>
      </dgm:prSet>
      <dgm:spPr/>
    </dgm:pt>
    <dgm:pt modelId="{801402CB-A2D1-4EA5-984C-D756E4A6656B}" type="pres">
      <dgm:prSet presAssocID="{12FD9B7F-1827-473E-BD3F-12E4F51E72CE}" presName="rootComposite" presStyleCnt="0"/>
      <dgm:spPr/>
    </dgm:pt>
    <dgm:pt modelId="{D2B6C8E4-1620-4114-943A-7BEBF88025FF}" type="pres">
      <dgm:prSet presAssocID="{12FD9B7F-1827-473E-BD3F-12E4F51E72CE}" presName="rootText" presStyleLbl="node4" presStyleIdx="0" presStyleCnt="4" custLinFactNeighborX="-5365" custLinFactNeighborY="1306">
        <dgm:presLayoutVars>
          <dgm:chPref val="3"/>
        </dgm:presLayoutVars>
      </dgm:prSet>
      <dgm:spPr/>
    </dgm:pt>
    <dgm:pt modelId="{F81AC28B-D737-4C9B-8514-E34B544B393E}" type="pres">
      <dgm:prSet presAssocID="{12FD9B7F-1827-473E-BD3F-12E4F51E72CE}" presName="rootConnector" presStyleLbl="node4" presStyleIdx="0" presStyleCnt="4"/>
      <dgm:spPr/>
    </dgm:pt>
    <dgm:pt modelId="{7F53CC52-3770-4864-92CD-16DB9CC38683}" type="pres">
      <dgm:prSet presAssocID="{12FD9B7F-1827-473E-BD3F-12E4F51E72CE}" presName="hierChild4" presStyleCnt="0"/>
      <dgm:spPr/>
    </dgm:pt>
    <dgm:pt modelId="{0F51D4FA-FB30-4976-9F7A-E4A8A4E23ACD}" type="pres">
      <dgm:prSet presAssocID="{12FD9B7F-1827-473E-BD3F-12E4F51E72CE}" presName="hierChild5" presStyleCnt="0"/>
      <dgm:spPr/>
    </dgm:pt>
    <dgm:pt modelId="{4245DCD6-0B68-4CD6-9533-BB4767B01CCF}" type="pres">
      <dgm:prSet presAssocID="{84BB9EF4-8FD8-4C6B-A930-8C3D490DAB14}" presName="Name37" presStyleLbl="parChTrans1D4" presStyleIdx="1" presStyleCnt="6"/>
      <dgm:spPr/>
    </dgm:pt>
    <dgm:pt modelId="{54C7B53F-71A3-4572-A9E7-90AB168D9FB3}" type="pres">
      <dgm:prSet presAssocID="{8C7B5CDB-C808-4C41-ABD8-A1ED631588B8}" presName="hierRoot2" presStyleCnt="0">
        <dgm:presLayoutVars>
          <dgm:hierBranch val="init"/>
        </dgm:presLayoutVars>
      </dgm:prSet>
      <dgm:spPr/>
    </dgm:pt>
    <dgm:pt modelId="{E6FF82E2-2278-47BA-B4C0-09C46FDA7487}" type="pres">
      <dgm:prSet presAssocID="{8C7B5CDB-C808-4C41-ABD8-A1ED631588B8}" presName="rootComposite" presStyleCnt="0"/>
      <dgm:spPr/>
    </dgm:pt>
    <dgm:pt modelId="{8A65F037-4C8E-4103-BDFD-3BD3EC29C4B1}" type="pres">
      <dgm:prSet presAssocID="{8C7B5CDB-C808-4C41-ABD8-A1ED631588B8}" presName="rootText" presStyleLbl="node4" presStyleIdx="1" presStyleCnt="4" custLinFactX="-33661" custLinFactY="-40694" custLinFactNeighborX="-100000" custLinFactNeighborY="-100000">
        <dgm:presLayoutVars>
          <dgm:chPref val="3"/>
        </dgm:presLayoutVars>
      </dgm:prSet>
      <dgm:spPr/>
    </dgm:pt>
    <dgm:pt modelId="{EEAF111D-EE11-485C-A100-0DB5379807C2}" type="pres">
      <dgm:prSet presAssocID="{8C7B5CDB-C808-4C41-ABD8-A1ED631588B8}" presName="rootConnector" presStyleLbl="node4" presStyleIdx="1" presStyleCnt="4"/>
      <dgm:spPr/>
    </dgm:pt>
    <dgm:pt modelId="{9C8AC8E7-D22F-4DD5-9E18-12C24F1CDEFB}" type="pres">
      <dgm:prSet presAssocID="{8C7B5CDB-C808-4C41-ABD8-A1ED631588B8}" presName="hierChild4" presStyleCnt="0"/>
      <dgm:spPr/>
    </dgm:pt>
    <dgm:pt modelId="{49651680-002C-44A2-9EED-11585EB836F7}" type="pres">
      <dgm:prSet presAssocID="{8C7B5CDB-C808-4C41-ABD8-A1ED631588B8}" presName="hierChild5" presStyleCnt="0"/>
      <dgm:spPr/>
    </dgm:pt>
    <dgm:pt modelId="{6ED7528A-C331-4FF1-A388-CF2ED1C100FD}" type="pres">
      <dgm:prSet presAssocID="{F1157C4C-DBD2-41F3-AA72-9E006B471773}" presName="hierChild5" presStyleCnt="0"/>
      <dgm:spPr/>
    </dgm:pt>
    <dgm:pt modelId="{565DDD63-A1C6-4CCC-8C30-302196FADB8C}" type="pres">
      <dgm:prSet presAssocID="{0D61F9BD-47C3-4CE5-BBCA-6CE2F2DC724E}" presName="Name37" presStyleLbl="parChTrans1D3" presStyleIdx="1" presStyleCnt="3"/>
      <dgm:spPr/>
    </dgm:pt>
    <dgm:pt modelId="{8C215D5E-0995-4633-AB71-2260D84977C2}" type="pres">
      <dgm:prSet presAssocID="{777638D4-356E-421A-A0D7-644CCF00793F}" presName="hierRoot2" presStyleCnt="0">
        <dgm:presLayoutVars>
          <dgm:hierBranch val="init"/>
        </dgm:presLayoutVars>
      </dgm:prSet>
      <dgm:spPr/>
    </dgm:pt>
    <dgm:pt modelId="{CDE33B8D-9EDF-4824-984B-8222DF4557A8}" type="pres">
      <dgm:prSet presAssocID="{777638D4-356E-421A-A0D7-644CCF00793F}" presName="rootComposite" presStyleCnt="0"/>
      <dgm:spPr/>
    </dgm:pt>
    <dgm:pt modelId="{6EC52C54-7DE3-43F6-A0D8-5C47F4F4B78C}" type="pres">
      <dgm:prSet presAssocID="{777638D4-356E-421A-A0D7-644CCF00793F}" presName="rootText" presStyleLbl="node3" presStyleIdx="1" presStyleCnt="3" custLinFactX="20237" custLinFactNeighborX="100000" custLinFactNeighborY="0">
        <dgm:presLayoutVars>
          <dgm:chPref val="3"/>
        </dgm:presLayoutVars>
      </dgm:prSet>
      <dgm:spPr/>
    </dgm:pt>
    <dgm:pt modelId="{3E76FFE4-7951-47DC-81AC-3A3C289D1E60}" type="pres">
      <dgm:prSet presAssocID="{777638D4-356E-421A-A0D7-644CCF00793F}" presName="rootConnector" presStyleLbl="node3" presStyleIdx="1" presStyleCnt="3"/>
      <dgm:spPr/>
    </dgm:pt>
    <dgm:pt modelId="{C2FB44DC-FF38-40F6-A107-BCD92632EDD2}" type="pres">
      <dgm:prSet presAssocID="{777638D4-356E-421A-A0D7-644CCF00793F}" presName="hierChild4" presStyleCnt="0"/>
      <dgm:spPr/>
    </dgm:pt>
    <dgm:pt modelId="{5B94E890-1112-4D76-A5AB-3D72D18BEF83}" type="pres">
      <dgm:prSet presAssocID="{252C613C-1DD8-4DC8-A90B-169C6064CA91}" presName="Name37" presStyleLbl="parChTrans1D4" presStyleIdx="2" presStyleCnt="6"/>
      <dgm:spPr/>
    </dgm:pt>
    <dgm:pt modelId="{80E887D5-B489-4B4E-A24A-E878B4B1D49E}" type="pres">
      <dgm:prSet presAssocID="{2C13F71B-890C-4877-A229-F3489570BCC9}" presName="hierRoot2" presStyleCnt="0">
        <dgm:presLayoutVars>
          <dgm:hierBranch val="init"/>
        </dgm:presLayoutVars>
      </dgm:prSet>
      <dgm:spPr/>
    </dgm:pt>
    <dgm:pt modelId="{573E3EBE-D156-447C-A20E-8E790956A4F0}" type="pres">
      <dgm:prSet presAssocID="{2C13F71B-890C-4877-A229-F3489570BCC9}" presName="rootComposite" presStyleCnt="0"/>
      <dgm:spPr/>
    </dgm:pt>
    <dgm:pt modelId="{AABAFF21-EE4C-46C6-8833-12A2FD821DE5}" type="pres">
      <dgm:prSet presAssocID="{2C13F71B-890C-4877-A229-F3489570BCC9}" presName="rootText" presStyleLbl="node4" presStyleIdx="2" presStyleCnt="4" custLinFactNeighborX="-9732" custLinFactNeighborY="1306">
        <dgm:presLayoutVars>
          <dgm:chPref val="3"/>
        </dgm:presLayoutVars>
      </dgm:prSet>
      <dgm:spPr/>
    </dgm:pt>
    <dgm:pt modelId="{325C15CB-FB7C-4C34-8C84-C2B64E52ACF1}" type="pres">
      <dgm:prSet presAssocID="{2C13F71B-890C-4877-A229-F3489570BCC9}" presName="rootConnector" presStyleLbl="node4" presStyleIdx="2" presStyleCnt="4"/>
      <dgm:spPr/>
    </dgm:pt>
    <dgm:pt modelId="{DD0B991B-DB4A-4EE2-83B5-7F9134A70C64}" type="pres">
      <dgm:prSet presAssocID="{2C13F71B-890C-4877-A229-F3489570BCC9}" presName="hierChild4" presStyleCnt="0"/>
      <dgm:spPr/>
    </dgm:pt>
    <dgm:pt modelId="{675FE18D-87DB-48A1-B19C-AF30C981DEF3}" type="pres">
      <dgm:prSet presAssocID="{2C13F71B-890C-4877-A229-F3489570BCC9}" presName="hierChild5" presStyleCnt="0"/>
      <dgm:spPr/>
    </dgm:pt>
    <dgm:pt modelId="{BD34C8C0-431A-4E09-900E-50D21DF07D09}" type="pres">
      <dgm:prSet presAssocID="{C237B8F8-0E94-4F07-B6F0-60E3B09A9EA0}" presName="Name37" presStyleLbl="parChTrans1D4" presStyleIdx="3" presStyleCnt="6"/>
      <dgm:spPr/>
    </dgm:pt>
    <dgm:pt modelId="{0B366001-1F08-47D7-BCD2-70F62645DEBB}" type="pres">
      <dgm:prSet presAssocID="{5AA98741-7563-4CCD-8FC4-C2EC344BEB04}" presName="hierRoot2" presStyleCnt="0">
        <dgm:presLayoutVars>
          <dgm:hierBranch val="init"/>
        </dgm:presLayoutVars>
      </dgm:prSet>
      <dgm:spPr/>
    </dgm:pt>
    <dgm:pt modelId="{9B5F89E4-7BF4-4D88-BF7B-6C7131E0F40E}" type="pres">
      <dgm:prSet presAssocID="{5AA98741-7563-4CCD-8FC4-C2EC344BEB04}" presName="rootComposite" presStyleCnt="0"/>
      <dgm:spPr/>
    </dgm:pt>
    <dgm:pt modelId="{8BDF32C4-A3A0-44B8-BE15-7D7FF7FFFA27}" type="pres">
      <dgm:prSet presAssocID="{5AA98741-7563-4CCD-8FC4-C2EC344BEB04}" presName="rootText" presStyleLbl="node4" presStyleIdx="3" presStyleCnt="4" custLinFactX="18564" custLinFactY="-40694" custLinFactNeighborX="100000" custLinFactNeighborY="-100000">
        <dgm:presLayoutVars>
          <dgm:chPref val="3"/>
        </dgm:presLayoutVars>
      </dgm:prSet>
      <dgm:spPr/>
    </dgm:pt>
    <dgm:pt modelId="{12EAE4BE-BF24-4CB5-AD98-7EA3A603F459}" type="pres">
      <dgm:prSet presAssocID="{5AA98741-7563-4CCD-8FC4-C2EC344BEB04}" presName="rootConnector" presStyleLbl="node4" presStyleIdx="3" presStyleCnt="4"/>
      <dgm:spPr/>
    </dgm:pt>
    <dgm:pt modelId="{408BF84C-719F-4D74-81BB-4F3B98AEA854}" type="pres">
      <dgm:prSet presAssocID="{5AA98741-7563-4CCD-8FC4-C2EC344BEB04}" presName="hierChild4" presStyleCnt="0"/>
      <dgm:spPr/>
    </dgm:pt>
    <dgm:pt modelId="{C12CC1DC-6CDA-4AFD-9BAA-51F9FB9EAFFF}" type="pres">
      <dgm:prSet presAssocID="{5AA98741-7563-4CCD-8FC4-C2EC344BEB04}" presName="hierChild5" presStyleCnt="0"/>
      <dgm:spPr/>
    </dgm:pt>
    <dgm:pt modelId="{228758C4-8F63-436D-A0C6-0671B396AAD7}" type="pres">
      <dgm:prSet presAssocID="{777638D4-356E-421A-A0D7-644CCF00793F}" presName="hierChild5" presStyleCnt="0"/>
      <dgm:spPr/>
    </dgm:pt>
    <dgm:pt modelId="{62178EEB-2E90-4FD6-9513-185F045DDCD0}" type="pres">
      <dgm:prSet presAssocID="{8F912454-35CD-4F89-9E4F-1B7E54928FCC}" presName="Name37" presStyleLbl="parChTrans1D3" presStyleIdx="2" presStyleCnt="3"/>
      <dgm:spPr/>
    </dgm:pt>
    <dgm:pt modelId="{C04AC65C-DA35-4CF2-BD05-A4655C3065CA}" type="pres">
      <dgm:prSet presAssocID="{8037560C-7955-4C5D-B3FD-8DD465600050}" presName="hierRoot2" presStyleCnt="0">
        <dgm:presLayoutVars>
          <dgm:hierBranch val="init"/>
        </dgm:presLayoutVars>
      </dgm:prSet>
      <dgm:spPr/>
    </dgm:pt>
    <dgm:pt modelId="{358ACADC-335A-4ED0-A1B4-821518405C74}" type="pres">
      <dgm:prSet presAssocID="{8037560C-7955-4C5D-B3FD-8DD465600050}" presName="rootComposite" presStyleCnt="0"/>
      <dgm:spPr/>
    </dgm:pt>
    <dgm:pt modelId="{1FA60A30-D069-403E-AECC-0B148600EE54}" type="pres">
      <dgm:prSet presAssocID="{8037560C-7955-4C5D-B3FD-8DD465600050}" presName="rootText" presStyleLbl="node3" presStyleIdx="2" presStyleCnt="3" custLinFactX="29485" custLinFactNeighborX="100000" custLinFactNeighborY="0">
        <dgm:presLayoutVars>
          <dgm:chPref val="3"/>
        </dgm:presLayoutVars>
      </dgm:prSet>
      <dgm:spPr/>
    </dgm:pt>
    <dgm:pt modelId="{2F63545D-B789-48EC-B6E7-7A94264F4DE2}" type="pres">
      <dgm:prSet presAssocID="{8037560C-7955-4C5D-B3FD-8DD465600050}" presName="rootConnector" presStyleLbl="node3" presStyleIdx="2" presStyleCnt="3"/>
      <dgm:spPr/>
    </dgm:pt>
    <dgm:pt modelId="{EC424BC5-C9BA-4F82-8A1E-C4AB7A77D1A5}" type="pres">
      <dgm:prSet presAssocID="{8037560C-7955-4C5D-B3FD-8DD465600050}" presName="hierChild4" presStyleCnt="0"/>
      <dgm:spPr/>
    </dgm:pt>
    <dgm:pt modelId="{A95E518C-2922-4D51-9193-F5CA47079A02}" type="pres">
      <dgm:prSet presAssocID="{8037560C-7955-4C5D-B3FD-8DD465600050}" presName="hierChild5" presStyleCnt="0"/>
      <dgm:spPr/>
    </dgm:pt>
    <dgm:pt modelId="{BE93B40E-5493-4BBE-897D-6355C697A9AF}" type="pres">
      <dgm:prSet presAssocID="{921A99A4-DB6B-4442-99E1-51B6E01C3282}" presName="Name111" presStyleLbl="parChTrans1D4" presStyleIdx="4" presStyleCnt="6"/>
      <dgm:spPr/>
    </dgm:pt>
    <dgm:pt modelId="{7EC10508-5AB8-44DF-A5A0-E6AE24283D0B}" type="pres">
      <dgm:prSet presAssocID="{1835AD55-6479-436D-AE49-64B8AF7650F2}" presName="hierRoot3" presStyleCnt="0">
        <dgm:presLayoutVars>
          <dgm:hierBranch val="init"/>
        </dgm:presLayoutVars>
      </dgm:prSet>
      <dgm:spPr/>
    </dgm:pt>
    <dgm:pt modelId="{A6D0E961-D3DD-4E10-837E-9FD844883044}" type="pres">
      <dgm:prSet presAssocID="{1835AD55-6479-436D-AE49-64B8AF7650F2}" presName="rootComposite3" presStyleCnt="0"/>
      <dgm:spPr/>
    </dgm:pt>
    <dgm:pt modelId="{50BFF259-89CF-4EFB-99D1-9F325B920990}" type="pres">
      <dgm:prSet presAssocID="{1835AD55-6479-436D-AE49-64B8AF7650F2}" presName="rootText3" presStyleLbl="asst3" presStyleIdx="0" presStyleCnt="2" custLinFactX="25837" custLinFactNeighborX="100000" custLinFactNeighborY="1306">
        <dgm:presLayoutVars>
          <dgm:chPref val="3"/>
        </dgm:presLayoutVars>
      </dgm:prSet>
      <dgm:spPr/>
    </dgm:pt>
    <dgm:pt modelId="{9089105B-AD17-416A-B82B-E632F73994FE}" type="pres">
      <dgm:prSet presAssocID="{1835AD55-6479-436D-AE49-64B8AF7650F2}" presName="rootConnector3" presStyleLbl="asst3" presStyleIdx="0" presStyleCnt="2"/>
      <dgm:spPr/>
    </dgm:pt>
    <dgm:pt modelId="{20370489-BC0C-4ACD-B404-477F0395F94C}" type="pres">
      <dgm:prSet presAssocID="{1835AD55-6479-436D-AE49-64B8AF7650F2}" presName="hierChild6" presStyleCnt="0"/>
      <dgm:spPr/>
    </dgm:pt>
    <dgm:pt modelId="{ACCDEF85-3F67-44A4-9B02-E5B3D9B8CEA4}" type="pres">
      <dgm:prSet presAssocID="{1835AD55-6479-436D-AE49-64B8AF7650F2}" presName="hierChild7" presStyleCnt="0"/>
      <dgm:spPr/>
    </dgm:pt>
    <dgm:pt modelId="{E473C100-4F34-48EE-AF76-CC8823E73381}" type="pres">
      <dgm:prSet presAssocID="{21835D47-D655-45A8-A7FC-FF75210C88F8}" presName="Name111" presStyleLbl="parChTrans1D4" presStyleIdx="5" presStyleCnt="6"/>
      <dgm:spPr/>
    </dgm:pt>
    <dgm:pt modelId="{0B768801-A337-4661-98F5-D40CA19F9923}" type="pres">
      <dgm:prSet presAssocID="{4D086D6E-94B7-473F-89C6-B3F3EFB174BC}" presName="hierRoot3" presStyleCnt="0">
        <dgm:presLayoutVars>
          <dgm:hierBranch val="init"/>
        </dgm:presLayoutVars>
      </dgm:prSet>
      <dgm:spPr/>
    </dgm:pt>
    <dgm:pt modelId="{8AA2847D-6219-4598-944E-744ECFC447B0}" type="pres">
      <dgm:prSet presAssocID="{4D086D6E-94B7-473F-89C6-B3F3EFB174BC}" presName="rootComposite3" presStyleCnt="0"/>
      <dgm:spPr/>
    </dgm:pt>
    <dgm:pt modelId="{E4247C11-914D-4933-A5F2-D38A9EDC4A66}" type="pres">
      <dgm:prSet presAssocID="{4D086D6E-94B7-473F-89C6-B3F3EFB174BC}" presName="rootText3" presStyleLbl="asst3" presStyleIdx="1" presStyleCnt="2" custLinFactX="33133" custLinFactNeighborX="100000" custLinFactNeighborY="1306">
        <dgm:presLayoutVars>
          <dgm:chPref val="3"/>
        </dgm:presLayoutVars>
      </dgm:prSet>
      <dgm:spPr/>
    </dgm:pt>
    <dgm:pt modelId="{5667F54A-443B-4B25-A776-DB028D3B888A}" type="pres">
      <dgm:prSet presAssocID="{4D086D6E-94B7-473F-89C6-B3F3EFB174BC}" presName="rootConnector3" presStyleLbl="asst3" presStyleIdx="1" presStyleCnt="2"/>
      <dgm:spPr/>
    </dgm:pt>
    <dgm:pt modelId="{89377E16-01DF-4425-B06A-22CA7F2102E5}" type="pres">
      <dgm:prSet presAssocID="{4D086D6E-94B7-473F-89C6-B3F3EFB174BC}" presName="hierChild6" presStyleCnt="0"/>
      <dgm:spPr/>
    </dgm:pt>
    <dgm:pt modelId="{C4423D89-0C33-4090-B256-42B9E8552A6A}" type="pres">
      <dgm:prSet presAssocID="{4D086D6E-94B7-473F-89C6-B3F3EFB174BC}" presName="hierChild7" presStyleCnt="0"/>
      <dgm:spPr/>
    </dgm:pt>
    <dgm:pt modelId="{7DE179D4-F08F-4802-B4BE-BE8C1047B53E}" type="pres">
      <dgm:prSet presAssocID="{F40C96C5-7739-4CF6-8A36-CF799A98CA5A}" presName="hierChild5" presStyleCnt="0"/>
      <dgm:spPr/>
    </dgm:pt>
    <dgm:pt modelId="{24BAA946-373C-48B4-848E-46ED804305AC}" type="pres">
      <dgm:prSet presAssocID="{E7E29FC3-A65F-42DA-8C19-5826FDFF33D3}" presName="Name37" presStyleLbl="parChTrans1D2" presStyleIdx="1" presStyleCnt="3"/>
      <dgm:spPr/>
    </dgm:pt>
    <dgm:pt modelId="{A7AF5025-F453-45F8-BFD3-18AC6A172595}" type="pres">
      <dgm:prSet presAssocID="{E10E07C5-EF43-42CF-9D6C-77B060A07B1F}" presName="hierRoot2" presStyleCnt="0">
        <dgm:presLayoutVars>
          <dgm:hierBranch val="init"/>
        </dgm:presLayoutVars>
      </dgm:prSet>
      <dgm:spPr/>
    </dgm:pt>
    <dgm:pt modelId="{3346DE73-68AE-4FD3-B89A-514CCD655F1A}" type="pres">
      <dgm:prSet presAssocID="{E10E07C5-EF43-42CF-9D6C-77B060A07B1F}" presName="rootComposite" presStyleCnt="0"/>
      <dgm:spPr/>
    </dgm:pt>
    <dgm:pt modelId="{FD7DC449-ECC7-41AC-A3BB-802A9DD68967}" type="pres">
      <dgm:prSet presAssocID="{E10E07C5-EF43-42CF-9D6C-77B060A07B1F}" presName="rootText" presStyleLbl="node2" presStyleIdx="1" presStyleCnt="3">
        <dgm:presLayoutVars>
          <dgm:chPref val="3"/>
        </dgm:presLayoutVars>
      </dgm:prSet>
      <dgm:spPr/>
    </dgm:pt>
    <dgm:pt modelId="{C9C6AFAD-4D57-44B2-A1EE-44224D7D95DD}" type="pres">
      <dgm:prSet presAssocID="{E10E07C5-EF43-42CF-9D6C-77B060A07B1F}" presName="rootConnector" presStyleLbl="node2" presStyleIdx="1" presStyleCnt="3"/>
      <dgm:spPr/>
    </dgm:pt>
    <dgm:pt modelId="{D6545034-C745-4A9B-BE08-BE5E10FDBC69}" type="pres">
      <dgm:prSet presAssocID="{E10E07C5-EF43-42CF-9D6C-77B060A07B1F}" presName="hierChild4" presStyleCnt="0"/>
      <dgm:spPr/>
    </dgm:pt>
    <dgm:pt modelId="{DE0912C1-6B27-41BC-8168-05A7D39B98F6}" type="pres">
      <dgm:prSet presAssocID="{E10E07C5-EF43-42CF-9D6C-77B060A07B1F}" presName="hierChild5" presStyleCnt="0"/>
      <dgm:spPr/>
    </dgm:pt>
    <dgm:pt modelId="{46BD9A64-189F-488D-81FD-675D5A285778}" type="pres">
      <dgm:prSet presAssocID="{BAE85C7B-CD0E-4627-8801-10B93001B56A}" presName="Name37" presStyleLbl="parChTrans1D2" presStyleIdx="2" presStyleCnt="3"/>
      <dgm:spPr/>
    </dgm:pt>
    <dgm:pt modelId="{E39C47DA-8F26-4FBD-BAC8-44B0F5799A03}" type="pres">
      <dgm:prSet presAssocID="{EE48BA91-87C0-4577-A976-B340B273096D}" presName="hierRoot2" presStyleCnt="0">
        <dgm:presLayoutVars>
          <dgm:hierBranch val="init"/>
        </dgm:presLayoutVars>
      </dgm:prSet>
      <dgm:spPr/>
    </dgm:pt>
    <dgm:pt modelId="{B2962154-08D0-4DBE-91B6-5EA0C2AA5AB3}" type="pres">
      <dgm:prSet presAssocID="{EE48BA91-87C0-4577-A976-B340B273096D}" presName="rootComposite" presStyleCnt="0"/>
      <dgm:spPr/>
    </dgm:pt>
    <dgm:pt modelId="{68F0377F-1DDC-4B5D-AC6F-9FF67D422BEB}" type="pres">
      <dgm:prSet presAssocID="{EE48BA91-87C0-4577-A976-B340B273096D}" presName="rootText" presStyleLbl="node2" presStyleIdx="2" presStyleCnt="3">
        <dgm:presLayoutVars>
          <dgm:chPref val="3"/>
        </dgm:presLayoutVars>
      </dgm:prSet>
      <dgm:spPr/>
    </dgm:pt>
    <dgm:pt modelId="{3C3D8198-303C-4CE0-BA99-E17CA58E9EC5}" type="pres">
      <dgm:prSet presAssocID="{EE48BA91-87C0-4577-A976-B340B273096D}" presName="rootConnector" presStyleLbl="node2" presStyleIdx="2" presStyleCnt="3"/>
      <dgm:spPr/>
    </dgm:pt>
    <dgm:pt modelId="{71E51296-1F1C-41BB-B159-ED1CD5723CCF}" type="pres">
      <dgm:prSet presAssocID="{EE48BA91-87C0-4577-A976-B340B273096D}" presName="hierChild4" presStyleCnt="0"/>
      <dgm:spPr/>
    </dgm:pt>
    <dgm:pt modelId="{38166343-DB9F-4685-B8EA-4E82C088D175}" type="pres">
      <dgm:prSet presAssocID="{EE48BA91-87C0-4577-A976-B340B273096D}" presName="hierChild5" presStyleCnt="0"/>
      <dgm:spPr/>
    </dgm:pt>
    <dgm:pt modelId="{9F0EC7C5-0D91-43BF-9486-74935DDEE04B}" type="pres">
      <dgm:prSet presAssocID="{A225CADC-10A6-424B-83C3-AC621B84A486}" presName="hierChild3" presStyleCnt="0"/>
      <dgm:spPr/>
    </dgm:pt>
  </dgm:ptLst>
  <dgm:cxnLst>
    <dgm:cxn modelId="{7B70D509-BD6D-4E53-844E-9090F6DBC821}" type="presOf" srcId="{5AA98741-7563-4CCD-8FC4-C2EC344BEB04}" destId="{12EAE4BE-BF24-4CB5-AD98-7EA3A603F459}" srcOrd="1" destOrd="0" presId="urn:microsoft.com/office/officeart/2005/8/layout/orgChart1"/>
    <dgm:cxn modelId="{56426C0F-7930-4E10-A9B2-C13FDF20BE3E}" type="presOf" srcId="{12FD9B7F-1827-473E-BD3F-12E4F51E72CE}" destId="{F81AC28B-D737-4C9B-8514-E34B544B393E}" srcOrd="1" destOrd="0" presId="urn:microsoft.com/office/officeart/2005/8/layout/orgChart1"/>
    <dgm:cxn modelId="{E5EECB10-F12F-44BE-8E8E-D42360856846}" type="presOf" srcId="{A225CADC-10A6-424B-83C3-AC621B84A486}" destId="{A637F62A-629D-4E7F-B3E7-9E364A4DC7D4}" srcOrd="0" destOrd="0" presId="urn:microsoft.com/office/officeart/2005/8/layout/orgChart1"/>
    <dgm:cxn modelId="{87AA8727-3D5A-4486-A29F-851FED5A9249}" srcId="{F1157C4C-DBD2-41F3-AA72-9E006B471773}" destId="{12FD9B7F-1827-473E-BD3F-12E4F51E72CE}" srcOrd="0" destOrd="0" parTransId="{D60CDD41-87FA-4352-8727-A1448BFFF2F9}" sibTransId="{022F1AD8-0785-45C8-B11A-05E6E040061D}"/>
    <dgm:cxn modelId="{4B7BF939-0FF8-4F1E-97DF-1464D81EB70B}" type="presOf" srcId="{F40C96C5-7739-4CF6-8A36-CF799A98CA5A}" destId="{5AF3A2AF-BAFC-4081-9218-5921502CED48}" srcOrd="0" destOrd="0" presId="urn:microsoft.com/office/officeart/2005/8/layout/orgChart1"/>
    <dgm:cxn modelId="{B8BFAF3D-CB3A-457C-9C0D-54ADA2F765B9}" type="presOf" srcId="{8F912454-35CD-4F89-9E4F-1B7E54928FCC}" destId="{62178EEB-2E90-4FD6-9513-185F045DDCD0}" srcOrd="0" destOrd="0" presId="urn:microsoft.com/office/officeart/2005/8/layout/orgChart1"/>
    <dgm:cxn modelId="{F45AED5E-98B9-4EF9-9870-E9B4AD3FBEF9}" type="presOf" srcId="{E10E07C5-EF43-42CF-9D6C-77B060A07B1F}" destId="{FD7DC449-ECC7-41AC-A3BB-802A9DD68967}" srcOrd="0" destOrd="0" presId="urn:microsoft.com/office/officeart/2005/8/layout/orgChart1"/>
    <dgm:cxn modelId="{801B5D60-6A10-476D-9BC2-054D93D6CFC4}" type="presOf" srcId="{F40C96C5-7739-4CF6-8A36-CF799A98CA5A}" destId="{B72FA39B-51F8-4A08-AB5B-D19AB3FF7F0E}" srcOrd="1" destOrd="0" presId="urn:microsoft.com/office/officeart/2005/8/layout/orgChart1"/>
    <dgm:cxn modelId="{028C4463-3445-409D-8482-317DDB08D7AC}" srcId="{F40C96C5-7739-4CF6-8A36-CF799A98CA5A}" destId="{F1157C4C-DBD2-41F3-AA72-9E006B471773}" srcOrd="0" destOrd="0" parTransId="{FEB32BAE-D92B-4077-B8C3-FD332D78E807}" sibTransId="{D1769746-2AB1-4FC2-A992-6B4D659DF465}"/>
    <dgm:cxn modelId="{43BCA24A-80D7-4A37-8C45-F8AFCF2E3F0E}" srcId="{777638D4-356E-421A-A0D7-644CCF00793F}" destId="{5AA98741-7563-4CCD-8FC4-C2EC344BEB04}" srcOrd="1" destOrd="0" parTransId="{C237B8F8-0E94-4F07-B6F0-60E3B09A9EA0}" sibTransId="{BBC2C5AE-583F-48F2-BFD4-9FD897A598CF}"/>
    <dgm:cxn modelId="{8D20626D-8966-437B-B47B-604B1D19AB53}" type="presOf" srcId="{EE48BA91-87C0-4577-A976-B340B273096D}" destId="{68F0377F-1DDC-4B5D-AC6F-9FF67D422BEB}" srcOrd="0" destOrd="0" presId="urn:microsoft.com/office/officeart/2005/8/layout/orgChart1"/>
    <dgm:cxn modelId="{23B87C51-07CA-443C-8A9B-14EAD7AE93C1}" type="presOf" srcId="{F1157C4C-DBD2-41F3-AA72-9E006B471773}" destId="{37087672-9CF1-4F9B-80CD-D1F798D87F42}" srcOrd="0" destOrd="0" presId="urn:microsoft.com/office/officeart/2005/8/layout/orgChart1"/>
    <dgm:cxn modelId="{2EC81673-1A2B-4A59-A559-3142B6C8F724}" type="presOf" srcId="{A225CADC-10A6-424B-83C3-AC621B84A486}" destId="{35CF7061-76C6-404A-96D9-3997B0F01B37}" srcOrd="1" destOrd="0" presId="urn:microsoft.com/office/officeart/2005/8/layout/orgChart1"/>
    <dgm:cxn modelId="{AFD73253-A008-42CD-956D-ABCFD44F150D}" type="presOf" srcId="{2C13F71B-890C-4877-A229-F3489570BCC9}" destId="{325C15CB-FB7C-4C34-8C84-C2B64E52ACF1}" srcOrd="1" destOrd="0" presId="urn:microsoft.com/office/officeart/2005/8/layout/orgChart1"/>
    <dgm:cxn modelId="{5316CC54-E310-419A-9F45-508FD13B94D3}" type="presOf" srcId="{C237B8F8-0E94-4F07-B6F0-60E3B09A9EA0}" destId="{BD34C8C0-431A-4E09-900E-50D21DF07D09}" srcOrd="0" destOrd="0" presId="urn:microsoft.com/office/officeart/2005/8/layout/orgChart1"/>
    <dgm:cxn modelId="{3C305979-D9B4-4178-B9BF-F30530BCC438}" type="presOf" srcId="{8FC33B2A-C207-4C02-A390-B057BDA4DCBB}" destId="{C91BC2AF-C423-4B6D-A083-E54ADF6BE600}" srcOrd="0" destOrd="0" presId="urn:microsoft.com/office/officeart/2005/8/layout/orgChart1"/>
    <dgm:cxn modelId="{D6B8FC59-BE0F-4FBF-B583-079BED77ABD6}" srcId="{F40C96C5-7739-4CF6-8A36-CF799A98CA5A}" destId="{8037560C-7955-4C5D-B3FD-8DD465600050}" srcOrd="2" destOrd="0" parTransId="{8F912454-35CD-4F89-9E4F-1B7E54928FCC}" sibTransId="{76704BD6-9F51-4607-9FD9-CCC1BD4508E6}"/>
    <dgm:cxn modelId="{D8B2225A-7A67-40B9-A21F-DA7595C26A9D}" srcId="{8037560C-7955-4C5D-B3FD-8DD465600050}" destId="{4D086D6E-94B7-473F-89C6-B3F3EFB174BC}" srcOrd="1" destOrd="0" parTransId="{21835D47-D655-45A8-A7FC-FF75210C88F8}" sibTransId="{13F21AD0-208A-49F8-9813-7A6DFD6944D8}"/>
    <dgm:cxn modelId="{0227DF7D-322E-41B2-A428-D332C388C537}" type="presOf" srcId="{8C7B5CDB-C808-4C41-ABD8-A1ED631588B8}" destId="{8A65F037-4C8E-4103-BDFD-3BD3EC29C4B1}" srcOrd="0" destOrd="0" presId="urn:microsoft.com/office/officeart/2005/8/layout/orgChart1"/>
    <dgm:cxn modelId="{42397582-7EF5-4164-9C20-95D8E5B199DE}" type="presOf" srcId="{E7E29FC3-A65F-42DA-8C19-5826FDFF33D3}" destId="{24BAA946-373C-48B4-848E-46ED804305AC}" srcOrd="0" destOrd="0" presId="urn:microsoft.com/office/officeart/2005/8/layout/orgChart1"/>
    <dgm:cxn modelId="{9ABF0683-1198-4B22-AEE6-998D3255A8A8}" srcId="{F1157C4C-DBD2-41F3-AA72-9E006B471773}" destId="{8C7B5CDB-C808-4C41-ABD8-A1ED631588B8}" srcOrd="1" destOrd="0" parTransId="{84BB9EF4-8FD8-4C6B-A930-8C3D490DAB14}" sibTransId="{D886BEF5-9E13-4725-9AB9-5B4162E63574}"/>
    <dgm:cxn modelId="{4D73EB84-1FC4-41FC-9905-1AB72A280159}" type="presOf" srcId="{12FD9B7F-1827-473E-BD3F-12E4F51E72CE}" destId="{D2B6C8E4-1620-4114-943A-7BEBF88025FF}" srcOrd="0" destOrd="0" presId="urn:microsoft.com/office/officeart/2005/8/layout/orgChart1"/>
    <dgm:cxn modelId="{AEAD3E8C-4A7D-4B73-ABDF-8FC2EE9FF61C}" type="presOf" srcId="{1835AD55-6479-436D-AE49-64B8AF7650F2}" destId="{9089105B-AD17-416A-B82B-E632F73994FE}" srcOrd="1" destOrd="0" presId="urn:microsoft.com/office/officeart/2005/8/layout/orgChart1"/>
    <dgm:cxn modelId="{6AEBFA8D-A07D-401F-AA38-E44C4B840B20}" type="presOf" srcId="{EE48BA91-87C0-4577-A976-B340B273096D}" destId="{3C3D8198-303C-4CE0-BA99-E17CA58E9EC5}" srcOrd="1" destOrd="0" presId="urn:microsoft.com/office/officeart/2005/8/layout/orgChart1"/>
    <dgm:cxn modelId="{5552D697-9F33-4606-840F-16675B6555ED}" type="presOf" srcId="{777638D4-356E-421A-A0D7-644CCF00793F}" destId="{6EC52C54-7DE3-43F6-A0D8-5C47F4F4B78C}" srcOrd="0" destOrd="0" presId="urn:microsoft.com/office/officeart/2005/8/layout/orgChart1"/>
    <dgm:cxn modelId="{8CCB1D9E-19A3-4AF9-B7E9-513030FD644E}" type="presOf" srcId="{4D086D6E-94B7-473F-89C6-B3F3EFB174BC}" destId="{5667F54A-443B-4B25-A776-DB028D3B888A}" srcOrd="1" destOrd="0" presId="urn:microsoft.com/office/officeart/2005/8/layout/orgChart1"/>
    <dgm:cxn modelId="{53DA33A0-8EBF-466A-A1C1-7FAD5CEA6DCF}" srcId="{A225CADC-10A6-424B-83C3-AC621B84A486}" destId="{E10E07C5-EF43-42CF-9D6C-77B060A07B1F}" srcOrd="1" destOrd="0" parTransId="{E7E29FC3-A65F-42DA-8C19-5826FDFF33D3}" sibTransId="{3D287BAB-C4D1-4486-BF69-2853C9B57D6E}"/>
    <dgm:cxn modelId="{F64F2EA1-AB70-4379-BFB3-4A71B6760D7E}" srcId="{777638D4-356E-421A-A0D7-644CCF00793F}" destId="{2C13F71B-890C-4877-A229-F3489570BCC9}" srcOrd="0" destOrd="0" parTransId="{252C613C-1DD8-4DC8-A90B-169C6064CA91}" sibTransId="{F949D3E3-C59F-4BD7-A8B6-6B68D0EA98AB}"/>
    <dgm:cxn modelId="{3366ACA3-D6C6-4D0C-9F06-82F2C09BBFD7}" type="presOf" srcId="{84BB9EF4-8FD8-4C6B-A930-8C3D490DAB14}" destId="{4245DCD6-0B68-4CD6-9533-BB4767B01CCF}" srcOrd="0" destOrd="0" presId="urn:microsoft.com/office/officeart/2005/8/layout/orgChart1"/>
    <dgm:cxn modelId="{0C79C9A3-BC52-41FA-A9B7-E8C8A7099D6D}" type="presOf" srcId="{21835D47-D655-45A8-A7FC-FF75210C88F8}" destId="{E473C100-4F34-48EE-AF76-CC8823E73381}" srcOrd="0" destOrd="0" presId="urn:microsoft.com/office/officeart/2005/8/layout/orgChart1"/>
    <dgm:cxn modelId="{95B76BA6-15E4-4B11-9EED-4E5045B70AFF}" srcId="{A225CADC-10A6-424B-83C3-AC621B84A486}" destId="{EE48BA91-87C0-4577-A976-B340B273096D}" srcOrd="2" destOrd="0" parTransId="{BAE85C7B-CD0E-4627-8801-10B93001B56A}" sibTransId="{019400AD-CB6A-44F1-B11C-87A61C2A6D24}"/>
    <dgm:cxn modelId="{E4E09FA6-2322-4AFC-841E-EC38FE164ED1}" type="presOf" srcId="{921A99A4-DB6B-4442-99E1-51B6E01C3282}" destId="{BE93B40E-5493-4BBE-897D-6355C697A9AF}" srcOrd="0" destOrd="0" presId="urn:microsoft.com/office/officeart/2005/8/layout/orgChart1"/>
    <dgm:cxn modelId="{42949DA9-5446-47BE-AA1B-01EAAB84970B}" type="presOf" srcId="{4D086D6E-94B7-473F-89C6-B3F3EFB174BC}" destId="{E4247C11-914D-4933-A5F2-D38A9EDC4A66}" srcOrd="0" destOrd="0" presId="urn:microsoft.com/office/officeart/2005/8/layout/orgChart1"/>
    <dgm:cxn modelId="{FD7D8AB1-9A01-433E-A5D9-FCAE58FCB7A8}" type="presOf" srcId="{5AA98741-7563-4CCD-8FC4-C2EC344BEB04}" destId="{8BDF32C4-A3A0-44B8-BE15-7D7FF7FFFA27}" srcOrd="0" destOrd="0" presId="urn:microsoft.com/office/officeart/2005/8/layout/orgChart1"/>
    <dgm:cxn modelId="{ECC3BDB5-159E-40E2-846D-ED11E965CCDC}" type="presOf" srcId="{2C13F71B-890C-4877-A229-F3489570BCC9}" destId="{AABAFF21-EE4C-46C6-8833-12A2FD821DE5}" srcOrd="0" destOrd="0" presId="urn:microsoft.com/office/officeart/2005/8/layout/orgChart1"/>
    <dgm:cxn modelId="{19CBEFBA-F762-4CC3-9EC3-83A6D8CAE803}" type="presOf" srcId="{1835AD55-6479-436D-AE49-64B8AF7650F2}" destId="{50BFF259-89CF-4EFB-99D1-9F325B920990}" srcOrd="0" destOrd="0" presId="urn:microsoft.com/office/officeart/2005/8/layout/orgChart1"/>
    <dgm:cxn modelId="{423DF3C1-DFBA-4957-A719-16434786FE77}" type="presOf" srcId="{E10E07C5-EF43-42CF-9D6C-77B060A07B1F}" destId="{C9C6AFAD-4D57-44B2-A1EE-44224D7D95DD}" srcOrd="1" destOrd="0" presId="urn:microsoft.com/office/officeart/2005/8/layout/orgChart1"/>
    <dgm:cxn modelId="{9DDC2DC6-5D33-4125-8FC5-C77574FD8D2D}" srcId="{6EA1F4CD-0708-4339-A47D-25F76AEDB4DB}" destId="{A225CADC-10A6-424B-83C3-AC621B84A486}" srcOrd="0" destOrd="0" parTransId="{30EE8D1A-BA18-43FE-BD1E-B3D00D467FFA}" sibTransId="{BFB65B2D-9F76-48BF-91C0-CB89DD096915}"/>
    <dgm:cxn modelId="{A7F57CC6-6BBA-4465-AF85-944B735F76DE}" type="presOf" srcId="{FEB32BAE-D92B-4077-B8C3-FD332D78E807}" destId="{E39D6F0D-35BF-4C55-A836-BB34E84B5327}" srcOrd="0" destOrd="0" presId="urn:microsoft.com/office/officeart/2005/8/layout/orgChart1"/>
    <dgm:cxn modelId="{739332CA-F338-473B-96B8-BEEF2511CD7B}" type="presOf" srcId="{D60CDD41-87FA-4352-8727-A1448BFFF2F9}" destId="{ABF579B4-C396-4EEE-95BE-95B348B8B20B}" srcOrd="0" destOrd="0" presId="urn:microsoft.com/office/officeart/2005/8/layout/orgChart1"/>
    <dgm:cxn modelId="{488B74CB-A3A0-453D-AB7F-1082B639676F}" type="presOf" srcId="{8C7B5CDB-C808-4C41-ABD8-A1ED631588B8}" destId="{EEAF111D-EE11-485C-A100-0DB5379807C2}" srcOrd="1" destOrd="0" presId="urn:microsoft.com/office/officeart/2005/8/layout/orgChart1"/>
    <dgm:cxn modelId="{A23B54CD-4AD8-40E4-82A0-35DF43583959}" srcId="{8037560C-7955-4C5D-B3FD-8DD465600050}" destId="{1835AD55-6479-436D-AE49-64B8AF7650F2}" srcOrd="0" destOrd="0" parTransId="{921A99A4-DB6B-4442-99E1-51B6E01C3282}" sibTransId="{90376EC2-1489-48AE-94D9-7A54D2BB3DDF}"/>
    <dgm:cxn modelId="{E19211CE-273D-406D-9381-EE84D9ADDC0A}" type="presOf" srcId="{0D61F9BD-47C3-4CE5-BBCA-6CE2F2DC724E}" destId="{565DDD63-A1C6-4CCC-8C30-302196FADB8C}" srcOrd="0" destOrd="0" presId="urn:microsoft.com/office/officeart/2005/8/layout/orgChart1"/>
    <dgm:cxn modelId="{A02FB4E3-CFD1-45B4-8A6E-4D98488725AE}" type="presOf" srcId="{F1157C4C-DBD2-41F3-AA72-9E006B471773}" destId="{1905ACE9-D7F3-458B-A831-696F6D612896}" srcOrd="1" destOrd="0" presId="urn:microsoft.com/office/officeart/2005/8/layout/orgChart1"/>
    <dgm:cxn modelId="{310FDCE3-74D6-42D5-9823-F3ADFDF57ED4}" srcId="{F40C96C5-7739-4CF6-8A36-CF799A98CA5A}" destId="{777638D4-356E-421A-A0D7-644CCF00793F}" srcOrd="1" destOrd="0" parTransId="{0D61F9BD-47C3-4CE5-BBCA-6CE2F2DC724E}" sibTransId="{F3B379FD-D93D-46BA-8309-46053CF33F67}"/>
    <dgm:cxn modelId="{046BACE4-118A-4FD3-8552-2ECC1DD3F0DD}" type="presOf" srcId="{777638D4-356E-421A-A0D7-644CCF00793F}" destId="{3E76FFE4-7951-47DC-81AC-3A3C289D1E60}" srcOrd="1" destOrd="0" presId="urn:microsoft.com/office/officeart/2005/8/layout/orgChart1"/>
    <dgm:cxn modelId="{7A1439EE-BCF7-487F-A4B1-5A155CC2C28A}" type="presOf" srcId="{8037560C-7955-4C5D-B3FD-8DD465600050}" destId="{1FA60A30-D069-403E-AECC-0B148600EE54}" srcOrd="0" destOrd="0" presId="urn:microsoft.com/office/officeart/2005/8/layout/orgChart1"/>
    <dgm:cxn modelId="{2D09D7EE-CA79-49E6-BE14-5460927AED00}" type="presOf" srcId="{8037560C-7955-4C5D-B3FD-8DD465600050}" destId="{2F63545D-B789-48EC-B6E7-7A94264F4DE2}" srcOrd="1"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309D45FA-97CD-43D9-8002-428C0A876444}" srcId="{A225CADC-10A6-424B-83C3-AC621B84A486}" destId="{F40C96C5-7739-4CF6-8A36-CF799A98CA5A}" srcOrd="0" destOrd="0" parTransId="{8FC33B2A-C207-4C02-A390-B057BDA4DCBB}" sibTransId="{C240F2C5-1FDE-413B-B03D-CA50AF9EC9F1}"/>
    <dgm:cxn modelId="{10F787FA-C62E-43DE-A43B-DA6C97B5CC5E}" type="presOf" srcId="{BAE85C7B-CD0E-4627-8801-10B93001B56A}" destId="{46BD9A64-189F-488D-81FD-675D5A285778}" srcOrd="0" destOrd="0" presId="urn:microsoft.com/office/officeart/2005/8/layout/orgChart1"/>
    <dgm:cxn modelId="{4EF1E3FD-B0FE-4CC5-8AB3-B3385B318AC3}" type="presOf" srcId="{252C613C-1DD8-4DC8-A90B-169C6064CA91}" destId="{5B94E890-1112-4D76-A5AB-3D72D18BEF83}" srcOrd="0" destOrd="0" presId="urn:microsoft.com/office/officeart/2005/8/layout/orgChart1"/>
    <dgm:cxn modelId="{95561D7E-E018-4F74-8B90-861FE4DAFA22}" type="presParOf" srcId="{BE809DCD-C791-4D06-B74E-636465068ABF}" destId="{BD2A7C67-1173-4823-A6C1-30622F3B7C9A}" srcOrd="0" destOrd="0" presId="urn:microsoft.com/office/officeart/2005/8/layout/orgChart1"/>
    <dgm:cxn modelId="{6911D824-5E16-40FB-A46A-5D1C5F95422F}" type="presParOf" srcId="{BD2A7C67-1173-4823-A6C1-30622F3B7C9A}" destId="{E2070773-A338-4A97-9701-214A22AD4C5A}" srcOrd="0" destOrd="0" presId="urn:microsoft.com/office/officeart/2005/8/layout/orgChart1"/>
    <dgm:cxn modelId="{AFD97EDC-FEA1-404F-AD9A-041AC48A726C}" type="presParOf" srcId="{E2070773-A338-4A97-9701-214A22AD4C5A}" destId="{A637F62A-629D-4E7F-B3E7-9E364A4DC7D4}" srcOrd="0" destOrd="0" presId="urn:microsoft.com/office/officeart/2005/8/layout/orgChart1"/>
    <dgm:cxn modelId="{CF0F1CC2-75CF-48EB-A030-CD1BB13BCF8C}" type="presParOf" srcId="{E2070773-A338-4A97-9701-214A22AD4C5A}" destId="{35CF7061-76C6-404A-96D9-3997B0F01B37}" srcOrd="1" destOrd="0" presId="urn:microsoft.com/office/officeart/2005/8/layout/orgChart1"/>
    <dgm:cxn modelId="{2FADB11A-070E-493C-8AF9-86DAC32E1405}" type="presParOf" srcId="{BD2A7C67-1173-4823-A6C1-30622F3B7C9A}" destId="{B6E4E475-B110-4003-9070-8CF56F8E2AA3}" srcOrd="1" destOrd="0" presId="urn:microsoft.com/office/officeart/2005/8/layout/orgChart1"/>
    <dgm:cxn modelId="{53D855B2-BE55-4C3B-A216-6D3F50D6764E}" type="presParOf" srcId="{B6E4E475-B110-4003-9070-8CF56F8E2AA3}" destId="{C91BC2AF-C423-4B6D-A083-E54ADF6BE600}" srcOrd="0" destOrd="0" presId="urn:microsoft.com/office/officeart/2005/8/layout/orgChart1"/>
    <dgm:cxn modelId="{4BBF5EEC-1FE5-46B5-B22D-B489EEA0D0B5}" type="presParOf" srcId="{B6E4E475-B110-4003-9070-8CF56F8E2AA3}" destId="{3A848053-2C1C-4317-8F27-A67617F73BDE}" srcOrd="1" destOrd="0" presId="urn:microsoft.com/office/officeart/2005/8/layout/orgChart1"/>
    <dgm:cxn modelId="{B64C2A32-0E9E-460D-A174-798ABCDC5F04}" type="presParOf" srcId="{3A848053-2C1C-4317-8F27-A67617F73BDE}" destId="{9F6BECA4-9DCF-4702-9A6E-3B517E877C51}" srcOrd="0" destOrd="0" presId="urn:microsoft.com/office/officeart/2005/8/layout/orgChart1"/>
    <dgm:cxn modelId="{3398FA88-DCF9-4C94-8BA1-804AEDFC324E}" type="presParOf" srcId="{9F6BECA4-9DCF-4702-9A6E-3B517E877C51}" destId="{5AF3A2AF-BAFC-4081-9218-5921502CED48}" srcOrd="0" destOrd="0" presId="urn:microsoft.com/office/officeart/2005/8/layout/orgChart1"/>
    <dgm:cxn modelId="{D8A3EB74-9700-46AF-A2B8-D9AA2005556E}" type="presParOf" srcId="{9F6BECA4-9DCF-4702-9A6E-3B517E877C51}" destId="{B72FA39B-51F8-4A08-AB5B-D19AB3FF7F0E}" srcOrd="1" destOrd="0" presId="urn:microsoft.com/office/officeart/2005/8/layout/orgChart1"/>
    <dgm:cxn modelId="{6C05F0A0-E268-4D9F-AB67-587E5DDA3EE5}" type="presParOf" srcId="{3A848053-2C1C-4317-8F27-A67617F73BDE}" destId="{D1A43330-EAB5-4942-8BA0-8690F01B9323}" srcOrd="1" destOrd="0" presId="urn:microsoft.com/office/officeart/2005/8/layout/orgChart1"/>
    <dgm:cxn modelId="{5FDC038B-FE3B-4B5C-A362-121B015E3527}" type="presParOf" srcId="{D1A43330-EAB5-4942-8BA0-8690F01B9323}" destId="{E39D6F0D-35BF-4C55-A836-BB34E84B5327}" srcOrd="0" destOrd="0" presId="urn:microsoft.com/office/officeart/2005/8/layout/orgChart1"/>
    <dgm:cxn modelId="{10994DAA-2E6D-45AF-8DC5-AC63624EBAFC}" type="presParOf" srcId="{D1A43330-EAB5-4942-8BA0-8690F01B9323}" destId="{C44F0B3C-BEDE-4E68-B0E5-CBAE97516147}" srcOrd="1" destOrd="0" presId="urn:microsoft.com/office/officeart/2005/8/layout/orgChart1"/>
    <dgm:cxn modelId="{C28BDC0D-393E-4E35-BE6C-0B93287DFB3D}" type="presParOf" srcId="{C44F0B3C-BEDE-4E68-B0E5-CBAE97516147}" destId="{D1347187-B4B8-4D16-8B02-D3DC3C935D1C}" srcOrd="0" destOrd="0" presId="urn:microsoft.com/office/officeart/2005/8/layout/orgChart1"/>
    <dgm:cxn modelId="{CF0CA665-4AB4-427B-A5F9-5309B1087683}" type="presParOf" srcId="{D1347187-B4B8-4D16-8B02-D3DC3C935D1C}" destId="{37087672-9CF1-4F9B-80CD-D1F798D87F42}" srcOrd="0" destOrd="0" presId="urn:microsoft.com/office/officeart/2005/8/layout/orgChart1"/>
    <dgm:cxn modelId="{399DE778-C2AA-49F3-8CC5-2218EA362B60}" type="presParOf" srcId="{D1347187-B4B8-4D16-8B02-D3DC3C935D1C}" destId="{1905ACE9-D7F3-458B-A831-696F6D612896}" srcOrd="1" destOrd="0" presId="urn:microsoft.com/office/officeart/2005/8/layout/orgChart1"/>
    <dgm:cxn modelId="{4E03582A-1F0E-4AE5-98E3-19AD675963D6}" type="presParOf" srcId="{C44F0B3C-BEDE-4E68-B0E5-CBAE97516147}" destId="{8DB3D525-9881-4BED-9C34-0B5EA40FC34F}" srcOrd="1" destOrd="0" presId="urn:microsoft.com/office/officeart/2005/8/layout/orgChart1"/>
    <dgm:cxn modelId="{E3B4861A-5774-4C70-BF21-C9767662FCB5}" type="presParOf" srcId="{8DB3D525-9881-4BED-9C34-0B5EA40FC34F}" destId="{ABF579B4-C396-4EEE-95BE-95B348B8B20B}" srcOrd="0" destOrd="0" presId="urn:microsoft.com/office/officeart/2005/8/layout/orgChart1"/>
    <dgm:cxn modelId="{1F9308AA-4ABF-4950-89C1-A32A6E16C9F6}" type="presParOf" srcId="{8DB3D525-9881-4BED-9C34-0B5EA40FC34F}" destId="{9F60CF36-0C91-4A63-8D3B-BC39D27F6DA3}" srcOrd="1" destOrd="0" presId="urn:microsoft.com/office/officeart/2005/8/layout/orgChart1"/>
    <dgm:cxn modelId="{5491547F-E66C-466E-85C3-6E17FA2F00B5}" type="presParOf" srcId="{9F60CF36-0C91-4A63-8D3B-BC39D27F6DA3}" destId="{801402CB-A2D1-4EA5-984C-D756E4A6656B}" srcOrd="0" destOrd="0" presId="urn:microsoft.com/office/officeart/2005/8/layout/orgChart1"/>
    <dgm:cxn modelId="{2A217280-0392-4074-ACBA-0A0EC136A76A}" type="presParOf" srcId="{801402CB-A2D1-4EA5-984C-D756E4A6656B}" destId="{D2B6C8E4-1620-4114-943A-7BEBF88025FF}" srcOrd="0" destOrd="0" presId="urn:microsoft.com/office/officeart/2005/8/layout/orgChart1"/>
    <dgm:cxn modelId="{24D42E1A-A4B1-4185-A177-4870A8DC8211}" type="presParOf" srcId="{801402CB-A2D1-4EA5-984C-D756E4A6656B}" destId="{F81AC28B-D737-4C9B-8514-E34B544B393E}" srcOrd="1" destOrd="0" presId="urn:microsoft.com/office/officeart/2005/8/layout/orgChart1"/>
    <dgm:cxn modelId="{3B266896-A5FA-4168-B455-4E2CB4431F7B}" type="presParOf" srcId="{9F60CF36-0C91-4A63-8D3B-BC39D27F6DA3}" destId="{7F53CC52-3770-4864-92CD-16DB9CC38683}" srcOrd="1" destOrd="0" presId="urn:microsoft.com/office/officeart/2005/8/layout/orgChart1"/>
    <dgm:cxn modelId="{7A0D63C7-E56F-4E12-81C9-179D61976857}" type="presParOf" srcId="{9F60CF36-0C91-4A63-8D3B-BC39D27F6DA3}" destId="{0F51D4FA-FB30-4976-9F7A-E4A8A4E23ACD}" srcOrd="2" destOrd="0" presId="urn:microsoft.com/office/officeart/2005/8/layout/orgChart1"/>
    <dgm:cxn modelId="{C668691F-E717-4B92-8ED2-BB210962B491}" type="presParOf" srcId="{8DB3D525-9881-4BED-9C34-0B5EA40FC34F}" destId="{4245DCD6-0B68-4CD6-9533-BB4767B01CCF}" srcOrd="2" destOrd="0" presId="urn:microsoft.com/office/officeart/2005/8/layout/orgChart1"/>
    <dgm:cxn modelId="{BDA2EC3B-9BB0-47FA-A500-06C04E0E1CCB}" type="presParOf" srcId="{8DB3D525-9881-4BED-9C34-0B5EA40FC34F}" destId="{54C7B53F-71A3-4572-A9E7-90AB168D9FB3}" srcOrd="3" destOrd="0" presId="urn:microsoft.com/office/officeart/2005/8/layout/orgChart1"/>
    <dgm:cxn modelId="{31F9D982-962A-47D7-B080-4466022091B7}" type="presParOf" srcId="{54C7B53F-71A3-4572-A9E7-90AB168D9FB3}" destId="{E6FF82E2-2278-47BA-B4C0-09C46FDA7487}" srcOrd="0" destOrd="0" presId="urn:microsoft.com/office/officeart/2005/8/layout/orgChart1"/>
    <dgm:cxn modelId="{757CDF06-9519-48B9-9621-B731AF2632C7}" type="presParOf" srcId="{E6FF82E2-2278-47BA-B4C0-09C46FDA7487}" destId="{8A65F037-4C8E-4103-BDFD-3BD3EC29C4B1}" srcOrd="0" destOrd="0" presId="urn:microsoft.com/office/officeart/2005/8/layout/orgChart1"/>
    <dgm:cxn modelId="{CB21193E-F9E4-4CA0-997E-B0A9BFB1D654}" type="presParOf" srcId="{E6FF82E2-2278-47BA-B4C0-09C46FDA7487}" destId="{EEAF111D-EE11-485C-A100-0DB5379807C2}" srcOrd="1" destOrd="0" presId="urn:microsoft.com/office/officeart/2005/8/layout/orgChart1"/>
    <dgm:cxn modelId="{5CB9851D-2BC4-4EA2-A81B-3C6C990832D5}" type="presParOf" srcId="{54C7B53F-71A3-4572-A9E7-90AB168D9FB3}" destId="{9C8AC8E7-D22F-4DD5-9E18-12C24F1CDEFB}" srcOrd="1" destOrd="0" presId="urn:microsoft.com/office/officeart/2005/8/layout/orgChart1"/>
    <dgm:cxn modelId="{D521EA46-5D90-4D7D-A55F-C94A2F67E18A}" type="presParOf" srcId="{54C7B53F-71A3-4572-A9E7-90AB168D9FB3}" destId="{49651680-002C-44A2-9EED-11585EB836F7}" srcOrd="2" destOrd="0" presId="urn:microsoft.com/office/officeart/2005/8/layout/orgChart1"/>
    <dgm:cxn modelId="{01AE82F7-926E-42F1-9BFA-01BD56353AC0}" type="presParOf" srcId="{C44F0B3C-BEDE-4E68-B0E5-CBAE97516147}" destId="{6ED7528A-C331-4FF1-A388-CF2ED1C100FD}" srcOrd="2" destOrd="0" presId="urn:microsoft.com/office/officeart/2005/8/layout/orgChart1"/>
    <dgm:cxn modelId="{E45DFA44-1ED4-4E16-8054-73A2231898F9}" type="presParOf" srcId="{D1A43330-EAB5-4942-8BA0-8690F01B9323}" destId="{565DDD63-A1C6-4CCC-8C30-302196FADB8C}" srcOrd="2" destOrd="0" presId="urn:microsoft.com/office/officeart/2005/8/layout/orgChart1"/>
    <dgm:cxn modelId="{26E54367-7A12-4AA5-A359-2BBF04FC4A4C}" type="presParOf" srcId="{D1A43330-EAB5-4942-8BA0-8690F01B9323}" destId="{8C215D5E-0995-4633-AB71-2260D84977C2}" srcOrd="3" destOrd="0" presId="urn:microsoft.com/office/officeart/2005/8/layout/orgChart1"/>
    <dgm:cxn modelId="{B0C0EA80-9C43-4B89-A726-04F66F9D4828}" type="presParOf" srcId="{8C215D5E-0995-4633-AB71-2260D84977C2}" destId="{CDE33B8D-9EDF-4824-984B-8222DF4557A8}" srcOrd="0" destOrd="0" presId="urn:microsoft.com/office/officeart/2005/8/layout/orgChart1"/>
    <dgm:cxn modelId="{74759C56-2F61-457D-B3F0-73BA85D6CC6B}" type="presParOf" srcId="{CDE33B8D-9EDF-4824-984B-8222DF4557A8}" destId="{6EC52C54-7DE3-43F6-A0D8-5C47F4F4B78C}" srcOrd="0" destOrd="0" presId="urn:microsoft.com/office/officeart/2005/8/layout/orgChart1"/>
    <dgm:cxn modelId="{61467783-6649-4A27-91DE-0CE920E7F924}" type="presParOf" srcId="{CDE33B8D-9EDF-4824-984B-8222DF4557A8}" destId="{3E76FFE4-7951-47DC-81AC-3A3C289D1E60}" srcOrd="1" destOrd="0" presId="urn:microsoft.com/office/officeart/2005/8/layout/orgChart1"/>
    <dgm:cxn modelId="{6C890813-EC04-4B41-9B9F-DBC5780C4DF5}" type="presParOf" srcId="{8C215D5E-0995-4633-AB71-2260D84977C2}" destId="{C2FB44DC-FF38-40F6-A107-BCD92632EDD2}" srcOrd="1" destOrd="0" presId="urn:microsoft.com/office/officeart/2005/8/layout/orgChart1"/>
    <dgm:cxn modelId="{0C083149-A8CD-4EF3-B211-606D423AD08A}" type="presParOf" srcId="{C2FB44DC-FF38-40F6-A107-BCD92632EDD2}" destId="{5B94E890-1112-4D76-A5AB-3D72D18BEF83}" srcOrd="0" destOrd="0" presId="urn:microsoft.com/office/officeart/2005/8/layout/orgChart1"/>
    <dgm:cxn modelId="{F530F725-6395-4CB6-B159-865F2FC21C56}" type="presParOf" srcId="{C2FB44DC-FF38-40F6-A107-BCD92632EDD2}" destId="{80E887D5-B489-4B4E-A24A-E878B4B1D49E}" srcOrd="1" destOrd="0" presId="urn:microsoft.com/office/officeart/2005/8/layout/orgChart1"/>
    <dgm:cxn modelId="{C4E5B732-D512-4732-94DB-C83D4E0BAE69}" type="presParOf" srcId="{80E887D5-B489-4B4E-A24A-E878B4B1D49E}" destId="{573E3EBE-D156-447C-A20E-8E790956A4F0}" srcOrd="0" destOrd="0" presId="urn:microsoft.com/office/officeart/2005/8/layout/orgChart1"/>
    <dgm:cxn modelId="{9BEE77A9-535C-4F97-BF0E-4F87828F1B0E}" type="presParOf" srcId="{573E3EBE-D156-447C-A20E-8E790956A4F0}" destId="{AABAFF21-EE4C-46C6-8833-12A2FD821DE5}" srcOrd="0" destOrd="0" presId="urn:microsoft.com/office/officeart/2005/8/layout/orgChart1"/>
    <dgm:cxn modelId="{FB8D64A2-E1AF-4A5B-ACB5-8707A4748941}" type="presParOf" srcId="{573E3EBE-D156-447C-A20E-8E790956A4F0}" destId="{325C15CB-FB7C-4C34-8C84-C2B64E52ACF1}" srcOrd="1" destOrd="0" presId="urn:microsoft.com/office/officeart/2005/8/layout/orgChart1"/>
    <dgm:cxn modelId="{518739CD-15C7-4A7D-81C9-7BA9B4D08773}" type="presParOf" srcId="{80E887D5-B489-4B4E-A24A-E878B4B1D49E}" destId="{DD0B991B-DB4A-4EE2-83B5-7F9134A70C64}" srcOrd="1" destOrd="0" presId="urn:microsoft.com/office/officeart/2005/8/layout/orgChart1"/>
    <dgm:cxn modelId="{A0474AB4-0289-44A3-BB6C-C1D8C4D7A801}" type="presParOf" srcId="{80E887D5-B489-4B4E-A24A-E878B4B1D49E}" destId="{675FE18D-87DB-48A1-B19C-AF30C981DEF3}" srcOrd="2" destOrd="0" presId="urn:microsoft.com/office/officeart/2005/8/layout/orgChart1"/>
    <dgm:cxn modelId="{09C6E746-776E-4198-BD24-40D45BE85924}" type="presParOf" srcId="{C2FB44DC-FF38-40F6-A107-BCD92632EDD2}" destId="{BD34C8C0-431A-4E09-900E-50D21DF07D09}" srcOrd="2" destOrd="0" presId="urn:microsoft.com/office/officeart/2005/8/layout/orgChart1"/>
    <dgm:cxn modelId="{6AA9DD0C-A1F2-4426-9AE0-DB40915ADE41}" type="presParOf" srcId="{C2FB44DC-FF38-40F6-A107-BCD92632EDD2}" destId="{0B366001-1F08-47D7-BCD2-70F62645DEBB}" srcOrd="3" destOrd="0" presId="urn:microsoft.com/office/officeart/2005/8/layout/orgChart1"/>
    <dgm:cxn modelId="{E53C24BD-E9FB-4F63-835B-0B0F05D1EAC3}" type="presParOf" srcId="{0B366001-1F08-47D7-BCD2-70F62645DEBB}" destId="{9B5F89E4-7BF4-4D88-BF7B-6C7131E0F40E}" srcOrd="0" destOrd="0" presId="urn:microsoft.com/office/officeart/2005/8/layout/orgChart1"/>
    <dgm:cxn modelId="{64A2D3FF-BA86-45ED-80E6-C2E2026B29E3}" type="presParOf" srcId="{9B5F89E4-7BF4-4D88-BF7B-6C7131E0F40E}" destId="{8BDF32C4-A3A0-44B8-BE15-7D7FF7FFFA27}" srcOrd="0" destOrd="0" presId="urn:microsoft.com/office/officeart/2005/8/layout/orgChart1"/>
    <dgm:cxn modelId="{635CF7E9-8564-4BD2-88ED-68ACBA2A879E}" type="presParOf" srcId="{9B5F89E4-7BF4-4D88-BF7B-6C7131E0F40E}" destId="{12EAE4BE-BF24-4CB5-AD98-7EA3A603F459}" srcOrd="1" destOrd="0" presId="urn:microsoft.com/office/officeart/2005/8/layout/orgChart1"/>
    <dgm:cxn modelId="{193B1116-5F13-4692-99F9-D50556ADBB54}" type="presParOf" srcId="{0B366001-1F08-47D7-BCD2-70F62645DEBB}" destId="{408BF84C-719F-4D74-81BB-4F3B98AEA854}" srcOrd="1" destOrd="0" presId="urn:microsoft.com/office/officeart/2005/8/layout/orgChart1"/>
    <dgm:cxn modelId="{2681C7B8-ABD9-427B-90DE-6E9AF4F78ACA}" type="presParOf" srcId="{0B366001-1F08-47D7-BCD2-70F62645DEBB}" destId="{C12CC1DC-6CDA-4AFD-9BAA-51F9FB9EAFFF}" srcOrd="2" destOrd="0" presId="urn:microsoft.com/office/officeart/2005/8/layout/orgChart1"/>
    <dgm:cxn modelId="{58AECB0D-185C-4F13-BF05-CD4F5595CA24}" type="presParOf" srcId="{8C215D5E-0995-4633-AB71-2260D84977C2}" destId="{228758C4-8F63-436D-A0C6-0671B396AAD7}" srcOrd="2" destOrd="0" presId="urn:microsoft.com/office/officeart/2005/8/layout/orgChart1"/>
    <dgm:cxn modelId="{CDEE55EB-AE27-4E73-A6BB-534D9CE53E60}" type="presParOf" srcId="{D1A43330-EAB5-4942-8BA0-8690F01B9323}" destId="{62178EEB-2E90-4FD6-9513-185F045DDCD0}" srcOrd="4" destOrd="0" presId="urn:microsoft.com/office/officeart/2005/8/layout/orgChart1"/>
    <dgm:cxn modelId="{709BF5FD-5845-4F0F-A93F-8FE5F14F355E}" type="presParOf" srcId="{D1A43330-EAB5-4942-8BA0-8690F01B9323}" destId="{C04AC65C-DA35-4CF2-BD05-A4655C3065CA}" srcOrd="5" destOrd="0" presId="urn:microsoft.com/office/officeart/2005/8/layout/orgChart1"/>
    <dgm:cxn modelId="{D0A4DA1E-3BF1-4377-9B0E-E4E42C79A7C5}" type="presParOf" srcId="{C04AC65C-DA35-4CF2-BD05-A4655C3065CA}" destId="{358ACADC-335A-4ED0-A1B4-821518405C74}" srcOrd="0" destOrd="0" presId="urn:microsoft.com/office/officeart/2005/8/layout/orgChart1"/>
    <dgm:cxn modelId="{CC0BC050-50DE-4DF9-9FA5-EEBACC4ED0CA}" type="presParOf" srcId="{358ACADC-335A-4ED0-A1B4-821518405C74}" destId="{1FA60A30-D069-403E-AECC-0B148600EE54}" srcOrd="0" destOrd="0" presId="urn:microsoft.com/office/officeart/2005/8/layout/orgChart1"/>
    <dgm:cxn modelId="{8FBC82F4-CBF7-47D9-B7CB-107368FCCCAA}" type="presParOf" srcId="{358ACADC-335A-4ED0-A1B4-821518405C74}" destId="{2F63545D-B789-48EC-B6E7-7A94264F4DE2}" srcOrd="1" destOrd="0" presId="urn:microsoft.com/office/officeart/2005/8/layout/orgChart1"/>
    <dgm:cxn modelId="{7A107B3E-E354-40CE-BCB9-CDBB66E1485B}" type="presParOf" srcId="{C04AC65C-DA35-4CF2-BD05-A4655C3065CA}" destId="{EC424BC5-C9BA-4F82-8A1E-C4AB7A77D1A5}" srcOrd="1" destOrd="0" presId="urn:microsoft.com/office/officeart/2005/8/layout/orgChart1"/>
    <dgm:cxn modelId="{3F19200B-9357-4634-AC3D-C1039192E279}" type="presParOf" srcId="{C04AC65C-DA35-4CF2-BD05-A4655C3065CA}" destId="{A95E518C-2922-4D51-9193-F5CA47079A02}" srcOrd="2" destOrd="0" presId="urn:microsoft.com/office/officeart/2005/8/layout/orgChart1"/>
    <dgm:cxn modelId="{1D3206E0-CA5C-4010-8977-44187592717E}" type="presParOf" srcId="{A95E518C-2922-4D51-9193-F5CA47079A02}" destId="{BE93B40E-5493-4BBE-897D-6355C697A9AF}" srcOrd="0" destOrd="0" presId="urn:microsoft.com/office/officeart/2005/8/layout/orgChart1"/>
    <dgm:cxn modelId="{227D3077-F000-46BD-BCA5-0999721A5090}" type="presParOf" srcId="{A95E518C-2922-4D51-9193-F5CA47079A02}" destId="{7EC10508-5AB8-44DF-A5A0-E6AE24283D0B}" srcOrd="1" destOrd="0" presId="urn:microsoft.com/office/officeart/2005/8/layout/orgChart1"/>
    <dgm:cxn modelId="{E4498C73-19C0-4980-A14E-CE49D743E5D6}" type="presParOf" srcId="{7EC10508-5AB8-44DF-A5A0-E6AE24283D0B}" destId="{A6D0E961-D3DD-4E10-837E-9FD844883044}" srcOrd="0" destOrd="0" presId="urn:microsoft.com/office/officeart/2005/8/layout/orgChart1"/>
    <dgm:cxn modelId="{0AFBF94A-6223-434E-BCAA-7174AB45BF83}" type="presParOf" srcId="{A6D0E961-D3DD-4E10-837E-9FD844883044}" destId="{50BFF259-89CF-4EFB-99D1-9F325B920990}" srcOrd="0" destOrd="0" presId="urn:microsoft.com/office/officeart/2005/8/layout/orgChart1"/>
    <dgm:cxn modelId="{648180A7-F605-4CA6-9B52-4CA1C21E6623}" type="presParOf" srcId="{A6D0E961-D3DD-4E10-837E-9FD844883044}" destId="{9089105B-AD17-416A-B82B-E632F73994FE}" srcOrd="1" destOrd="0" presId="urn:microsoft.com/office/officeart/2005/8/layout/orgChart1"/>
    <dgm:cxn modelId="{C9E85119-368E-4C91-8620-C5A1C3889817}" type="presParOf" srcId="{7EC10508-5AB8-44DF-A5A0-E6AE24283D0B}" destId="{20370489-BC0C-4ACD-B404-477F0395F94C}" srcOrd="1" destOrd="0" presId="urn:microsoft.com/office/officeart/2005/8/layout/orgChart1"/>
    <dgm:cxn modelId="{E194B9EA-CC7C-4CBC-8041-6D9082AFFCF0}" type="presParOf" srcId="{7EC10508-5AB8-44DF-A5A0-E6AE24283D0B}" destId="{ACCDEF85-3F67-44A4-9B02-E5B3D9B8CEA4}" srcOrd="2" destOrd="0" presId="urn:microsoft.com/office/officeart/2005/8/layout/orgChart1"/>
    <dgm:cxn modelId="{96A36FEC-D13E-4662-AB2F-44AAC58927A9}" type="presParOf" srcId="{A95E518C-2922-4D51-9193-F5CA47079A02}" destId="{E473C100-4F34-48EE-AF76-CC8823E73381}" srcOrd="2" destOrd="0" presId="urn:microsoft.com/office/officeart/2005/8/layout/orgChart1"/>
    <dgm:cxn modelId="{D617EFE1-310D-485F-9F30-C5BBC3783D57}" type="presParOf" srcId="{A95E518C-2922-4D51-9193-F5CA47079A02}" destId="{0B768801-A337-4661-98F5-D40CA19F9923}" srcOrd="3" destOrd="0" presId="urn:microsoft.com/office/officeart/2005/8/layout/orgChart1"/>
    <dgm:cxn modelId="{99F0D3AE-140A-486B-826D-F0304DB5EAB5}" type="presParOf" srcId="{0B768801-A337-4661-98F5-D40CA19F9923}" destId="{8AA2847D-6219-4598-944E-744ECFC447B0}" srcOrd="0" destOrd="0" presId="urn:microsoft.com/office/officeart/2005/8/layout/orgChart1"/>
    <dgm:cxn modelId="{41A7A453-C414-4FD0-9BC9-04B8589F71C5}" type="presParOf" srcId="{8AA2847D-6219-4598-944E-744ECFC447B0}" destId="{E4247C11-914D-4933-A5F2-D38A9EDC4A66}" srcOrd="0" destOrd="0" presId="urn:microsoft.com/office/officeart/2005/8/layout/orgChart1"/>
    <dgm:cxn modelId="{E1BA997C-4589-4E5D-9572-E49F41D74B05}" type="presParOf" srcId="{8AA2847D-6219-4598-944E-744ECFC447B0}" destId="{5667F54A-443B-4B25-A776-DB028D3B888A}" srcOrd="1" destOrd="0" presId="urn:microsoft.com/office/officeart/2005/8/layout/orgChart1"/>
    <dgm:cxn modelId="{D5737B0B-7C03-4640-BD17-33D0B2AE2E1D}" type="presParOf" srcId="{0B768801-A337-4661-98F5-D40CA19F9923}" destId="{89377E16-01DF-4425-B06A-22CA7F2102E5}" srcOrd="1" destOrd="0" presId="urn:microsoft.com/office/officeart/2005/8/layout/orgChart1"/>
    <dgm:cxn modelId="{29211017-85EF-4988-B0E6-9A12A321CE4C}" type="presParOf" srcId="{0B768801-A337-4661-98F5-D40CA19F9923}" destId="{C4423D89-0C33-4090-B256-42B9E8552A6A}" srcOrd="2" destOrd="0" presId="urn:microsoft.com/office/officeart/2005/8/layout/orgChart1"/>
    <dgm:cxn modelId="{44B61DE1-765D-4107-A55D-E8252AD2040B}" type="presParOf" srcId="{3A848053-2C1C-4317-8F27-A67617F73BDE}" destId="{7DE179D4-F08F-4802-B4BE-BE8C1047B53E}" srcOrd="2" destOrd="0" presId="urn:microsoft.com/office/officeart/2005/8/layout/orgChart1"/>
    <dgm:cxn modelId="{48118594-FDA5-4965-8A20-8A3F2B9DE0C8}" type="presParOf" srcId="{B6E4E475-B110-4003-9070-8CF56F8E2AA3}" destId="{24BAA946-373C-48B4-848E-46ED804305AC}" srcOrd="2" destOrd="0" presId="urn:microsoft.com/office/officeart/2005/8/layout/orgChart1"/>
    <dgm:cxn modelId="{D6F6789A-F8ED-40BE-93CD-8F9BFCEEB382}" type="presParOf" srcId="{B6E4E475-B110-4003-9070-8CF56F8E2AA3}" destId="{A7AF5025-F453-45F8-BFD3-18AC6A172595}" srcOrd="3" destOrd="0" presId="urn:microsoft.com/office/officeart/2005/8/layout/orgChart1"/>
    <dgm:cxn modelId="{C745D363-5A40-40A4-81E6-7CAEFE79A11D}" type="presParOf" srcId="{A7AF5025-F453-45F8-BFD3-18AC6A172595}" destId="{3346DE73-68AE-4FD3-B89A-514CCD655F1A}" srcOrd="0" destOrd="0" presId="urn:microsoft.com/office/officeart/2005/8/layout/orgChart1"/>
    <dgm:cxn modelId="{62DFE5C9-7D5F-4A9B-BB10-E0E3C981FD77}" type="presParOf" srcId="{3346DE73-68AE-4FD3-B89A-514CCD655F1A}" destId="{FD7DC449-ECC7-41AC-A3BB-802A9DD68967}" srcOrd="0" destOrd="0" presId="urn:microsoft.com/office/officeart/2005/8/layout/orgChart1"/>
    <dgm:cxn modelId="{6ECCEBCA-D785-4E73-8094-DE363EE16DEA}" type="presParOf" srcId="{3346DE73-68AE-4FD3-B89A-514CCD655F1A}" destId="{C9C6AFAD-4D57-44B2-A1EE-44224D7D95DD}" srcOrd="1" destOrd="0" presId="urn:microsoft.com/office/officeart/2005/8/layout/orgChart1"/>
    <dgm:cxn modelId="{125DB74E-7946-4A70-B537-7AA1C9BED388}" type="presParOf" srcId="{A7AF5025-F453-45F8-BFD3-18AC6A172595}" destId="{D6545034-C745-4A9B-BE08-BE5E10FDBC69}" srcOrd="1" destOrd="0" presId="urn:microsoft.com/office/officeart/2005/8/layout/orgChart1"/>
    <dgm:cxn modelId="{9D9D5251-8F06-4A8A-94F0-18058CB4A1EA}" type="presParOf" srcId="{A7AF5025-F453-45F8-BFD3-18AC6A172595}" destId="{DE0912C1-6B27-41BC-8168-05A7D39B98F6}" srcOrd="2" destOrd="0" presId="urn:microsoft.com/office/officeart/2005/8/layout/orgChart1"/>
    <dgm:cxn modelId="{EB3DF6BB-7524-4723-94B7-96F47DD6ABA4}" type="presParOf" srcId="{B6E4E475-B110-4003-9070-8CF56F8E2AA3}" destId="{46BD9A64-189F-488D-81FD-675D5A285778}" srcOrd="4" destOrd="0" presId="urn:microsoft.com/office/officeart/2005/8/layout/orgChart1"/>
    <dgm:cxn modelId="{4066E6C6-8DBA-45AE-A518-5484E6D115E7}" type="presParOf" srcId="{B6E4E475-B110-4003-9070-8CF56F8E2AA3}" destId="{E39C47DA-8F26-4FBD-BAC8-44B0F5799A03}" srcOrd="5" destOrd="0" presId="urn:microsoft.com/office/officeart/2005/8/layout/orgChart1"/>
    <dgm:cxn modelId="{ED48EC70-CF92-488C-A74F-0E182F393EAF}" type="presParOf" srcId="{E39C47DA-8F26-4FBD-BAC8-44B0F5799A03}" destId="{B2962154-08D0-4DBE-91B6-5EA0C2AA5AB3}" srcOrd="0" destOrd="0" presId="urn:microsoft.com/office/officeart/2005/8/layout/orgChart1"/>
    <dgm:cxn modelId="{2E390930-886D-442D-8CC5-EACAEDCE21AC}" type="presParOf" srcId="{B2962154-08D0-4DBE-91B6-5EA0C2AA5AB3}" destId="{68F0377F-1DDC-4B5D-AC6F-9FF67D422BEB}" srcOrd="0" destOrd="0" presId="urn:microsoft.com/office/officeart/2005/8/layout/orgChart1"/>
    <dgm:cxn modelId="{AB46ED23-9DAC-4BA3-B79C-0205FD6F60A0}" type="presParOf" srcId="{B2962154-08D0-4DBE-91B6-5EA0C2AA5AB3}" destId="{3C3D8198-303C-4CE0-BA99-E17CA58E9EC5}" srcOrd="1" destOrd="0" presId="urn:microsoft.com/office/officeart/2005/8/layout/orgChart1"/>
    <dgm:cxn modelId="{3034DEF6-1CDD-4DE0-B1FC-2672E5049753}" type="presParOf" srcId="{E39C47DA-8F26-4FBD-BAC8-44B0F5799A03}" destId="{71E51296-1F1C-41BB-B159-ED1CD5723CCF}" srcOrd="1" destOrd="0" presId="urn:microsoft.com/office/officeart/2005/8/layout/orgChart1"/>
    <dgm:cxn modelId="{09CCFED4-3D46-4C69-9A98-0FD21EB347E7}" type="presParOf" srcId="{E39C47DA-8F26-4FBD-BAC8-44B0F5799A03}" destId="{38166343-DB9F-4685-B8EA-4E82C088D175}" srcOrd="2" destOrd="0" presId="urn:microsoft.com/office/officeart/2005/8/layout/orgChart1"/>
    <dgm:cxn modelId="{EC110499-1BF8-4235-9701-CAEE736C5A0B}" type="presParOf" srcId="{BD2A7C67-1173-4823-A6C1-30622F3B7C9A}" destId="{9F0EC7C5-0D91-43BF-9486-74935DDEE04B}" srcOrd="2" destOrd="0" presId="urn:microsoft.com/office/officeart/2005/8/layout/orgChart1"/>
  </dgm:cxnLst>
  <dgm:bg>
    <a:noFill/>
  </dgm:bg>
  <dgm:whol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D9A64-189F-488D-81FD-675D5A285778}">
      <dsp:nvSpPr>
        <dsp:cNvPr id="0" name=""/>
        <dsp:cNvSpPr/>
      </dsp:nvSpPr>
      <dsp:spPr>
        <a:xfrm>
          <a:off x="5765540" y="619055"/>
          <a:ext cx="1494085" cy="259304"/>
        </a:xfrm>
        <a:custGeom>
          <a:avLst/>
          <a:gdLst/>
          <a:ahLst/>
          <a:cxnLst/>
          <a:rect l="0" t="0" r="0" b="0"/>
          <a:pathLst>
            <a:path>
              <a:moveTo>
                <a:pt x="0" y="0"/>
              </a:moveTo>
              <a:lnTo>
                <a:pt x="0" y="129652"/>
              </a:lnTo>
              <a:lnTo>
                <a:pt x="1494085" y="129652"/>
              </a:lnTo>
              <a:lnTo>
                <a:pt x="1494085" y="259304"/>
              </a:lnTo>
            </a:path>
          </a:pathLst>
        </a:custGeom>
        <a:noFill/>
        <a:ln w="2540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BAA946-373C-48B4-848E-46ED804305AC}">
      <dsp:nvSpPr>
        <dsp:cNvPr id="0" name=""/>
        <dsp:cNvSpPr/>
      </dsp:nvSpPr>
      <dsp:spPr>
        <a:xfrm>
          <a:off x="5719820" y="619055"/>
          <a:ext cx="91440" cy="259304"/>
        </a:xfrm>
        <a:custGeom>
          <a:avLst/>
          <a:gdLst/>
          <a:ahLst/>
          <a:cxnLst/>
          <a:rect l="0" t="0" r="0" b="0"/>
          <a:pathLst>
            <a:path>
              <a:moveTo>
                <a:pt x="45720" y="0"/>
              </a:moveTo>
              <a:lnTo>
                <a:pt x="45720" y="259304"/>
              </a:lnTo>
            </a:path>
          </a:pathLst>
        </a:custGeom>
        <a:noFill/>
        <a:ln w="2540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473C100-4F34-48EE-AF76-CC8823E73381}">
      <dsp:nvSpPr>
        <dsp:cNvPr id="0" name=""/>
        <dsp:cNvSpPr/>
      </dsp:nvSpPr>
      <dsp:spPr>
        <a:xfrm>
          <a:off x="7892266" y="2372445"/>
          <a:ext cx="174696" cy="576062"/>
        </a:xfrm>
        <a:custGeom>
          <a:avLst/>
          <a:gdLst/>
          <a:ahLst/>
          <a:cxnLst/>
          <a:rect l="0" t="0" r="0" b="0"/>
          <a:pathLst>
            <a:path>
              <a:moveTo>
                <a:pt x="0" y="0"/>
              </a:moveTo>
              <a:lnTo>
                <a:pt x="0" y="576062"/>
              </a:lnTo>
              <a:lnTo>
                <a:pt x="174696" y="576062"/>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93B40E-5493-4BBE-897D-6355C697A9AF}">
      <dsp:nvSpPr>
        <dsp:cNvPr id="0" name=""/>
        <dsp:cNvSpPr/>
      </dsp:nvSpPr>
      <dsp:spPr>
        <a:xfrm>
          <a:off x="7717569" y="2372445"/>
          <a:ext cx="174696" cy="576062"/>
        </a:xfrm>
        <a:custGeom>
          <a:avLst/>
          <a:gdLst/>
          <a:ahLst/>
          <a:cxnLst/>
          <a:rect l="0" t="0" r="0" b="0"/>
          <a:pathLst>
            <a:path>
              <a:moveTo>
                <a:pt x="174696" y="0"/>
              </a:moveTo>
              <a:lnTo>
                <a:pt x="174696" y="576062"/>
              </a:lnTo>
              <a:lnTo>
                <a:pt x="0" y="576062"/>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2178EEB-2E90-4FD6-9513-185F045DDCD0}">
      <dsp:nvSpPr>
        <dsp:cNvPr id="0" name=""/>
        <dsp:cNvSpPr/>
      </dsp:nvSpPr>
      <dsp:spPr>
        <a:xfrm>
          <a:off x="4271454" y="1495750"/>
          <a:ext cx="3620812" cy="259304"/>
        </a:xfrm>
        <a:custGeom>
          <a:avLst/>
          <a:gdLst/>
          <a:ahLst/>
          <a:cxnLst/>
          <a:rect l="0" t="0" r="0" b="0"/>
          <a:pathLst>
            <a:path>
              <a:moveTo>
                <a:pt x="0" y="0"/>
              </a:moveTo>
              <a:lnTo>
                <a:pt x="0" y="129652"/>
              </a:lnTo>
              <a:lnTo>
                <a:pt x="3620812" y="129652"/>
              </a:lnTo>
              <a:lnTo>
                <a:pt x="3620812" y="259304"/>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D34C8C0-431A-4E09-900E-50D21DF07D09}">
      <dsp:nvSpPr>
        <dsp:cNvPr id="0" name=""/>
        <dsp:cNvSpPr/>
      </dsp:nvSpPr>
      <dsp:spPr>
        <a:xfrm>
          <a:off x="4734336" y="2372445"/>
          <a:ext cx="164559" cy="576062"/>
        </a:xfrm>
        <a:custGeom>
          <a:avLst/>
          <a:gdLst/>
          <a:ahLst/>
          <a:cxnLst/>
          <a:rect l="0" t="0" r="0" b="0"/>
          <a:pathLst>
            <a:path>
              <a:moveTo>
                <a:pt x="0" y="0"/>
              </a:moveTo>
              <a:lnTo>
                <a:pt x="0" y="576062"/>
              </a:lnTo>
              <a:lnTo>
                <a:pt x="164559" y="576062"/>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B94E890-1112-4D76-A5AB-3D72D18BEF83}">
      <dsp:nvSpPr>
        <dsp:cNvPr id="0" name=""/>
        <dsp:cNvSpPr/>
      </dsp:nvSpPr>
      <dsp:spPr>
        <a:xfrm>
          <a:off x="4549502" y="2372445"/>
          <a:ext cx="184834" cy="576062"/>
        </a:xfrm>
        <a:custGeom>
          <a:avLst/>
          <a:gdLst/>
          <a:ahLst/>
          <a:cxnLst/>
          <a:rect l="0" t="0" r="0" b="0"/>
          <a:pathLst>
            <a:path>
              <a:moveTo>
                <a:pt x="184834" y="0"/>
              </a:moveTo>
              <a:lnTo>
                <a:pt x="184834" y="576062"/>
              </a:lnTo>
              <a:lnTo>
                <a:pt x="0" y="576062"/>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65DDD63-A1C6-4CCC-8C30-302196FADB8C}">
      <dsp:nvSpPr>
        <dsp:cNvPr id="0" name=""/>
        <dsp:cNvSpPr/>
      </dsp:nvSpPr>
      <dsp:spPr>
        <a:xfrm>
          <a:off x="4271454" y="1495750"/>
          <a:ext cx="956795" cy="259304"/>
        </a:xfrm>
        <a:custGeom>
          <a:avLst/>
          <a:gdLst/>
          <a:ahLst/>
          <a:cxnLst/>
          <a:rect l="0" t="0" r="0" b="0"/>
          <a:pathLst>
            <a:path>
              <a:moveTo>
                <a:pt x="0" y="0"/>
              </a:moveTo>
              <a:lnTo>
                <a:pt x="0" y="129652"/>
              </a:lnTo>
              <a:lnTo>
                <a:pt x="956795" y="129652"/>
              </a:lnTo>
              <a:lnTo>
                <a:pt x="956795" y="259304"/>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245DCD6-0B68-4CD6-9533-BB4767B01CCF}">
      <dsp:nvSpPr>
        <dsp:cNvPr id="0" name=""/>
        <dsp:cNvSpPr/>
      </dsp:nvSpPr>
      <dsp:spPr>
        <a:xfrm>
          <a:off x="1525163" y="2372445"/>
          <a:ext cx="184846" cy="576062"/>
        </a:xfrm>
        <a:custGeom>
          <a:avLst/>
          <a:gdLst/>
          <a:ahLst/>
          <a:cxnLst/>
          <a:rect l="0" t="0" r="0" b="0"/>
          <a:pathLst>
            <a:path>
              <a:moveTo>
                <a:pt x="184846" y="0"/>
              </a:moveTo>
              <a:lnTo>
                <a:pt x="184846" y="576062"/>
              </a:lnTo>
              <a:lnTo>
                <a:pt x="0" y="576062"/>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F579B4-C396-4EEE-95BE-95B348B8B20B}">
      <dsp:nvSpPr>
        <dsp:cNvPr id="0" name=""/>
        <dsp:cNvSpPr/>
      </dsp:nvSpPr>
      <dsp:spPr>
        <a:xfrm>
          <a:off x="1710010" y="2372445"/>
          <a:ext cx="164547" cy="576062"/>
        </a:xfrm>
        <a:custGeom>
          <a:avLst/>
          <a:gdLst/>
          <a:ahLst/>
          <a:cxnLst/>
          <a:rect l="0" t="0" r="0" b="0"/>
          <a:pathLst>
            <a:path>
              <a:moveTo>
                <a:pt x="0" y="0"/>
              </a:moveTo>
              <a:lnTo>
                <a:pt x="0" y="576062"/>
              </a:lnTo>
              <a:lnTo>
                <a:pt x="164547" y="576062"/>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9D6F0D-35BF-4C55-A836-BB34E84B5327}">
      <dsp:nvSpPr>
        <dsp:cNvPr id="0" name=""/>
        <dsp:cNvSpPr/>
      </dsp:nvSpPr>
      <dsp:spPr>
        <a:xfrm>
          <a:off x="2203923" y="1495750"/>
          <a:ext cx="2067530" cy="259304"/>
        </a:xfrm>
        <a:custGeom>
          <a:avLst/>
          <a:gdLst/>
          <a:ahLst/>
          <a:cxnLst/>
          <a:rect l="0" t="0" r="0" b="0"/>
          <a:pathLst>
            <a:path>
              <a:moveTo>
                <a:pt x="2067530" y="0"/>
              </a:moveTo>
              <a:lnTo>
                <a:pt x="2067530" y="129652"/>
              </a:lnTo>
              <a:lnTo>
                <a:pt x="0" y="129652"/>
              </a:lnTo>
              <a:lnTo>
                <a:pt x="0" y="259304"/>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1BC2AF-C423-4B6D-A083-E54ADF6BE600}">
      <dsp:nvSpPr>
        <dsp:cNvPr id="0" name=""/>
        <dsp:cNvSpPr/>
      </dsp:nvSpPr>
      <dsp:spPr>
        <a:xfrm>
          <a:off x="4271454" y="619055"/>
          <a:ext cx="1494085" cy="259304"/>
        </a:xfrm>
        <a:custGeom>
          <a:avLst/>
          <a:gdLst/>
          <a:ahLst/>
          <a:cxnLst/>
          <a:rect l="0" t="0" r="0" b="0"/>
          <a:pathLst>
            <a:path>
              <a:moveTo>
                <a:pt x="1494085" y="0"/>
              </a:moveTo>
              <a:lnTo>
                <a:pt x="1494085" y="129652"/>
              </a:lnTo>
              <a:lnTo>
                <a:pt x="0" y="129652"/>
              </a:lnTo>
              <a:lnTo>
                <a:pt x="0" y="259304"/>
              </a:lnTo>
            </a:path>
          </a:pathLst>
        </a:custGeom>
        <a:noFill/>
        <a:ln w="2540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37F62A-629D-4E7F-B3E7-9E364A4DC7D4}">
      <dsp:nvSpPr>
        <dsp:cNvPr id="0" name=""/>
        <dsp:cNvSpPr/>
      </dsp:nvSpPr>
      <dsp:spPr>
        <a:xfrm>
          <a:off x="5148149" y="1664"/>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Ria Dreyer</a:t>
          </a:r>
        </a:p>
        <a:p>
          <a:pPr marL="0" lvl="0" indent="0" algn="ctr" defTabSz="444500">
            <a:lnSpc>
              <a:spcPct val="90000"/>
            </a:lnSpc>
            <a:spcBef>
              <a:spcPct val="0"/>
            </a:spcBef>
            <a:spcAft>
              <a:spcPct val="35000"/>
            </a:spcAft>
            <a:buNone/>
          </a:pPr>
          <a:r>
            <a:rPr lang="en-ZA" sz="1000" kern="1200" dirty="0"/>
            <a:t>Project Leader / Buyer/seller</a:t>
          </a:r>
        </a:p>
      </dsp:txBody>
      <dsp:txXfrm>
        <a:off x="5148149" y="1664"/>
        <a:ext cx="1234781" cy="617390"/>
      </dsp:txXfrm>
    </dsp:sp>
    <dsp:sp modelId="{5AF3A2AF-BAFC-4081-9218-5921502CED48}">
      <dsp:nvSpPr>
        <dsp:cNvPr id="0" name=""/>
        <dsp:cNvSpPr/>
      </dsp:nvSpPr>
      <dsp:spPr>
        <a:xfrm>
          <a:off x="3654063" y="878359"/>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Supervisor</a:t>
          </a:r>
        </a:p>
        <a:p>
          <a:pPr marL="0" lvl="0" indent="0" algn="ctr" defTabSz="444500">
            <a:lnSpc>
              <a:spcPct val="90000"/>
            </a:lnSpc>
            <a:spcBef>
              <a:spcPct val="0"/>
            </a:spcBef>
            <a:spcAft>
              <a:spcPct val="35000"/>
            </a:spcAft>
            <a:buNone/>
          </a:pPr>
          <a:r>
            <a:rPr lang="en-ZA" sz="1000" kern="1200" dirty="0"/>
            <a:t>Overseer</a:t>
          </a:r>
        </a:p>
      </dsp:txBody>
      <dsp:txXfrm>
        <a:off x="3654063" y="878359"/>
        <a:ext cx="1234781" cy="617390"/>
      </dsp:txXfrm>
    </dsp:sp>
    <dsp:sp modelId="{37087672-9CF1-4F9B-80CD-D1F798D87F42}">
      <dsp:nvSpPr>
        <dsp:cNvPr id="0" name=""/>
        <dsp:cNvSpPr/>
      </dsp:nvSpPr>
      <dsp:spPr>
        <a:xfrm>
          <a:off x="1586532" y="1755054"/>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Trainer</a:t>
          </a:r>
        </a:p>
      </dsp:txBody>
      <dsp:txXfrm>
        <a:off x="1586532" y="1755054"/>
        <a:ext cx="1234781" cy="617390"/>
      </dsp:txXfrm>
    </dsp:sp>
    <dsp:sp modelId="{D2B6C8E4-1620-4114-943A-7BEBF88025FF}">
      <dsp:nvSpPr>
        <dsp:cNvPr id="0" name=""/>
        <dsp:cNvSpPr/>
      </dsp:nvSpPr>
      <dsp:spPr>
        <a:xfrm>
          <a:off x="1874557"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Worker 2</a:t>
          </a:r>
        </a:p>
      </dsp:txBody>
      <dsp:txXfrm>
        <a:off x="1874557" y="2639812"/>
        <a:ext cx="1234781" cy="617390"/>
      </dsp:txXfrm>
    </dsp:sp>
    <dsp:sp modelId="{8A65F037-4C8E-4103-BDFD-3BD3EC29C4B1}">
      <dsp:nvSpPr>
        <dsp:cNvPr id="0" name=""/>
        <dsp:cNvSpPr/>
      </dsp:nvSpPr>
      <dsp:spPr>
        <a:xfrm>
          <a:off x="290382"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Worker 1</a:t>
          </a:r>
        </a:p>
      </dsp:txBody>
      <dsp:txXfrm>
        <a:off x="290382" y="2639812"/>
        <a:ext cx="1234781" cy="617390"/>
      </dsp:txXfrm>
    </dsp:sp>
    <dsp:sp modelId="{6EC52C54-7DE3-43F6-A0D8-5C47F4F4B78C}">
      <dsp:nvSpPr>
        <dsp:cNvPr id="0" name=""/>
        <dsp:cNvSpPr/>
      </dsp:nvSpPr>
      <dsp:spPr>
        <a:xfrm>
          <a:off x="4610858" y="1755054"/>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Trainer</a:t>
          </a:r>
        </a:p>
      </dsp:txBody>
      <dsp:txXfrm>
        <a:off x="4610858" y="1755054"/>
        <a:ext cx="1234781" cy="617390"/>
      </dsp:txXfrm>
    </dsp:sp>
    <dsp:sp modelId="{AABAFF21-EE4C-46C6-8833-12A2FD821DE5}">
      <dsp:nvSpPr>
        <dsp:cNvPr id="0" name=""/>
        <dsp:cNvSpPr/>
      </dsp:nvSpPr>
      <dsp:spPr>
        <a:xfrm>
          <a:off x="3314720"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Worker 5</a:t>
          </a:r>
        </a:p>
      </dsp:txBody>
      <dsp:txXfrm>
        <a:off x="3314720" y="2639812"/>
        <a:ext cx="1234781" cy="617390"/>
      </dsp:txXfrm>
    </dsp:sp>
    <dsp:sp modelId="{8BDF32C4-A3A0-44B8-BE15-7D7FF7FFFA27}">
      <dsp:nvSpPr>
        <dsp:cNvPr id="0" name=""/>
        <dsp:cNvSpPr/>
      </dsp:nvSpPr>
      <dsp:spPr>
        <a:xfrm>
          <a:off x="4898896"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Worker 6</a:t>
          </a:r>
        </a:p>
      </dsp:txBody>
      <dsp:txXfrm>
        <a:off x="4898896" y="2639812"/>
        <a:ext cx="1234781" cy="617390"/>
      </dsp:txXfrm>
    </dsp:sp>
    <dsp:sp modelId="{1FA60A30-D069-403E-AECC-0B148600EE54}">
      <dsp:nvSpPr>
        <dsp:cNvPr id="0" name=""/>
        <dsp:cNvSpPr/>
      </dsp:nvSpPr>
      <dsp:spPr>
        <a:xfrm>
          <a:off x="7274875" y="1755054"/>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Trainer</a:t>
          </a:r>
        </a:p>
      </dsp:txBody>
      <dsp:txXfrm>
        <a:off x="7274875" y="1755054"/>
        <a:ext cx="1234781" cy="617390"/>
      </dsp:txXfrm>
    </dsp:sp>
    <dsp:sp modelId="{50BFF259-89CF-4EFB-99D1-9F325B920990}">
      <dsp:nvSpPr>
        <dsp:cNvPr id="0" name=""/>
        <dsp:cNvSpPr/>
      </dsp:nvSpPr>
      <dsp:spPr>
        <a:xfrm>
          <a:off x="6482787"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Worker 3</a:t>
          </a:r>
        </a:p>
      </dsp:txBody>
      <dsp:txXfrm>
        <a:off x="6482787" y="2639812"/>
        <a:ext cx="1234781" cy="617390"/>
      </dsp:txXfrm>
    </dsp:sp>
    <dsp:sp modelId="{E4247C11-914D-4933-A5F2-D38A9EDC4A66}">
      <dsp:nvSpPr>
        <dsp:cNvPr id="0" name=""/>
        <dsp:cNvSpPr/>
      </dsp:nvSpPr>
      <dsp:spPr>
        <a:xfrm>
          <a:off x="8066963"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Worker 4</a:t>
          </a:r>
        </a:p>
      </dsp:txBody>
      <dsp:txXfrm>
        <a:off x="8066963" y="2639812"/>
        <a:ext cx="1234781" cy="617390"/>
      </dsp:txXfrm>
    </dsp:sp>
    <dsp:sp modelId="{FD7DC449-ECC7-41AC-A3BB-802A9DD68967}">
      <dsp:nvSpPr>
        <dsp:cNvPr id="0" name=""/>
        <dsp:cNvSpPr/>
      </dsp:nvSpPr>
      <dsp:spPr>
        <a:xfrm>
          <a:off x="5148149" y="878359"/>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Christa Cloete</a:t>
          </a:r>
        </a:p>
        <a:p>
          <a:pPr marL="0" lvl="0" indent="0" algn="ctr" defTabSz="444500">
            <a:lnSpc>
              <a:spcPct val="90000"/>
            </a:lnSpc>
            <a:spcBef>
              <a:spcPct val="0"/>
            </a:spcBef>
            <a:spcAft>
              <a:spcPct val="35000"/>
            </a:spcAft>
            <a:buNone/>
          </a:pPr>
          <a:r>
            <a:rPr lang="en-ZA" sz="1000" kern="1200" dirty="0"/>
            <a:t>Overseer</a:t>
          </a:r>
        </a:p>
      </dsp:txBody>
      <dsp:txXfrm>
        <a:off x="5148149" y="878359"/>
        <a:ext cx="1234781" cy="617390"/>
      </dsp:txXfrm>
    </dsp:sp>
    <dsp:sp modelId="{68F0377F-1DDC-4B5D-AC6F-9FF67D422BEB}">
      <dsp:nvSpPr>
        <dsp:cNvPr id="0" name=""/>
        <dsp:cNvSpPr/>
      </dsp:nvSpPr>
      <dsp:spPr>
        <a:xfrm>
          <a:off x="6642235" y="878359"/>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ZA" sz="1000" kern="1200" dirty="0"/>
            <a:t>Tim &amp; Chantel Naude</a:t>
          </a:r>
        </a:p>
        <a:p>
          <a:pPr marL="0" lvl="0" indent="0" algn="ctr" defTabSz="444500">
            <a:lnSpc>
              <a:spcPct val="90000"/>
            </a:lnSpc>
            <a:spcBef>
              <a:spcPct val="0"/>
            </a:spcBef>
            <a:spcAft>
              <a:spcPct val="35000"/>
            </a:spcAft>
            <a:buNone/>
          </a:pPr>
          <a:r>
            <a:rPr lang="en-ZA" sz="1000" kern="1200" dirty="0"/>
            <a:t>Experts/Business Consultants</a:t>
          </a:r>
        </a:p>
      </dsp:txBody>
      <dsp:txXfrm>
        <a:off x="6642235" y="878359"/>
        <a:ext cx="1234781" cy="6173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5/12/2021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5/11/2021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dirty="0"/>
          </a:p>
        </p:txBody>
      </p:sp>
    </p:spTree>
    <p:extLst>
      <p:ext uri="{BB962C8B-B14F-4D97-AF65-F5344CB8AC3E}">
        <p14:creationId xmlns:p14="http://schemas.microsoft.com/office/powerpoint/2010/main" val="29093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dirty="0"/>
          </a:p>
        </p:txBody>
      </p:sp>
    </p:spTree>
    <p:extLst>
      <p:ext uri="{BB962C8B-B14F-4D97-AF65-F5344CB8AC3E}">
        <p14:creationId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dirty="0"/>
          </a:p>
        </p:txBody>
      </p:sp>
    </p:spTree>
    <p:extLst>
      <p:ext uri="{BB962C8B-B14F-4D97-AF65-F5344CB8AC3E}">
        <p14:creationId xmlns:p14="http://schemas.microsoft.com/office/powerpoint/2010/main" val="201511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dirty="0"/>
          </a:p>
        </p:txBody>
      </p:sp>
    </p:spTree>
    <p:extLst>
      <p:ext uri="{BB962C8B-B14F-4D97-AF65-F5344CB8AC3E}">
        <p14:creationId xmlns:p14="http://schemas.microsoft.com/office/powerpoint/2010/main" val="578414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5/11/2021</a:t>
            </a:fld>
            <a:endParaRP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E583DDF-CA54-461A-A486-592D2374C532}" type="datetimeFigureOut">
              <a:rPr lang="en-US"/>
              <a:t>5/11/2021</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5/11/2021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5/11/2021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5/11/2021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5/11/2021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5/11/2021</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DD7D43D-6574-4C7B-808D-C6C12215A4D4}" type="datetimeFigureOut">
              <a:rPr lang="en-US"/>
              <a:t>5/11/2021</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E583DDF-CA54-461A-A486-592D2374C532}" type="datetimeFigureOut">
              <a:rPr lang="en-US"/>
              <a:t>5/11/2021</a:t>
            </a:fld>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E583DDF-CA54-461A-A486-592D2374C532}" type="datetimeFigureOut">
              <a:rPr lang="en-US"/>
              <a:t>5/11/2021</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dirty="0"/>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5/11/2021</a:t>
            </a:fld>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E583DDF-CA54-461A-A486-592D2374C532}" type="datetimeFigureOut">
              <a:rPr lang="en-US"/>
              <a:t>5/11/2021</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5/11/2021</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800600"/>
            <a:ext cx="9144002" cy="716632"/>
          </a:xfrm>
        </p:spPr>
        <p:txBody>
          <a:bodyPr>
            <a:normAutofit fontScale="90000"/>
          </a:bodyPr>
          <a:lstStyle/>
          <a:p>
            <a:r>
              <a:rPr lang="en-US" dirty="0"/>
              <a:t>Business Proposal</a:t>
            </a:r>
          </a:p>
        </p:txBody>
      </p:sp>
      <p:sp>
        <p:nvSpPr>
          <p:cNvPr id="4" name="Subtitle 3"/>
          <p:cNvSpPr>
            <a:spLocks noGrp="1"/>
          </p:cNvSpPr>
          <p:nvPr>
            <p:ph type="subTitle" idx="1"/>
          </p:nvPr>
        </p:nvSpPr>
        <p:spPr>
          <a:xfrm>
            <a:off x="1522413" y="5517232"/>
            <a:ext cx="9144002" cy="1188368"/>
          </a:xfrm>
        </p:spPr>
        <p:txBody>
          <a:bodyPr>
            <a:normAutofit lnSpcReduction="10000"/>
          </a:bodyPr>
          <a:lstStyle/>
          <a:p>
            <a:r>
              <a:rPr lang="en-US" dirty="0"/>
              <a:t>MAH-Ria’s Sewing and Embroidery Project</a:t>
            </a:r>
          </a:p>
          <a:p>
            <a:r>
              <a:rPr lang="en-US" sz="2400" dirty="0"/>
              <a:t>Worcester</a:t>
            </a:r>
          </a:p>
          <a:p>
            <a:endParaRPr lang="en-US" dirty="0"/>
          </a:p>
          <a:p>
            <a:r>
              <a:rPr lang="en-US" dirty="0"/>
              <a:t>Prepared By C Cloete &amp; A Cloete</a:t>
            </a:r>
          </a:p>
        </p:txBody>
      </p:sp>
      <p:pic>
        <p:nvPicPr>
          <p:cNvPr id="3" name="Picture 2">
            <a:extLst>
              <a:ext uri="{FF2B5EF4-FFF2-40B4-BE49-F238E27FC236}">
                <a16:creationId xmlns:a16="http://schemas.microsoft.com/office/drawing/2014/main" id="{BA9C8899-B80C-4FED-B497-28E84474CD8A}"/>
              </a:ext>
            </a:extLst>
          </p:cNvPr>
          <p:cNvPicPr>
            <a:picLocks noChangeAspect="1"/>
          </p:cNvPicPr>
          <p:nvPr/>
        </p:nvPicPr>
        <p:blipFill>
          <a:blip r:embed="rId2"/>
          <a:stretch>
            <a:fillRect/>
          </a:stretch>
        </p:blipFill>
        <p:spPr>
          <a:xfrm>
            <a:off x="-1" y="0"/>
            <a:ext cx="8256239" cy="4800600"/>
          </a:xfrm>
          <a:prstGeom prst="rect">
            <a:avLst/>
          </a:prstGeom>
        </p:spPr>
      </p:pic>
      <p:pic>
        <p:nvPicPr>
          <p:cNvPr id="5" name="Picture 4">
            <a:extLst>
              <a:ext uri="{FF2B5EF4-FFF2-40B4-BE49-F238E27FC236}">
                <a16:creationId xmlns:a16="http://schemas.microsoft.com/office/drawing/2014/main" id="{79BF567C-3ABD-4858-8D20-EEDAF8569CED}"/>
              </a:ext>
            </a:extLst>
          </p:cNvPr>
          <p:cNvPicPr>
            <a:picLocks noChangeAspect="1"/>
          </p:cNvPicPr>
          <p:nvPr/>
        </p:nvPicPr>
        <p:blipFill>
          <a:blip r:embed="rId3"/>
          <a:stretch>
            <a:fillRect/>
          </a:stretch>
        </p:blipFill>
        <p:spPr>
          <a:xfrm>
            <a:off x="8256239" y="-11288"/>
            <a:ext cx="3943727" cy="4811888"/>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B1F5-99BB-4905-9AF4-3DBE90A4ECD2}"/>
              </a:ext>
            </a:extLst>
          </p:cNvPr>
          <p:cNvSpPr>
            <a:spLocks noGrp="1"/>
          </p:cNvSpPr>
          <p:nvPr>
            <p:ph type="title"/>
          </p:nvPr>
        </p:nvSpPr>
        <p:spPr>
          <a:xfrm>
            <a:off x="1341120" y="188640"/>
            <a:ext cx="9509760" cy="720080"/>
          </a:xfrm>
        </p:spPr>
        <p:txBody>
          <a:bodyPr/>
          <a:lstStyle/>
          <a:p>
            <a:pPr algn="ctr"/>
            <a:r>
              <a:rPr lang="en-ZA" dirty="0"/>
              <a:t>Ria’s Ministry &amp; Projects </a:t>
            </a:r>
          </a:p>
        </p:txBody>
      </p:sp>
      <p:pic>
        <p:nvPicPr>
          <p:cNvPr id="3" name="Picture 2">
            <a:extLst>
              <a:ext uri="{FF2B5EF4-FFF2-40B4-BE49-F238E27FC236}">
                <a16:creationId xmlns:a16="http://schemas.microsoft.com/office/drawing/2014/main" id="{643CAAE7-60A5-480B-B65C-FC218F382AA7}"/>
              </a:ext>
            </a:extLst>
          </p:cNvPr>
          <p:cNvPicPr>
            <a:picLocks noChangeAspect="1"/>
          </p:cNvPicPr>
          <p:nvPr/>
        </p:nvPicPr>
        <p:blipFill>
          <a:blip r:embed="rId2"/>
          <a:stretch>
            <a:fillRect/>
          </a:stretch>
        </p:blipFill>
        <p:spPr>
          <a:xfrm>
            <a:off x="3931078" y="908720"/>
            <a:ext cx="3849933" cy="2160240"/>
          </a:xfrm>
          <a:prstGeom prst="rect">
            <a:avLst/>
          </a:prstGeom>
        </p:spPr>
      </p:pic>
      <p:pic>
        <p:nvPicPr>
          <p:cNvPr id="4" name="Picture 3">
            <a:extLst>
              <a:ext uri="{FF2B5EF4-FFF2-40B4-BE49-F238E27FC236}">
                <a16:creationId xmlns:a16="http://schemas.microsoft.com/office/drawing/2014/main" id="{51742590-B212-4E57-810F-B87C112BCBC6}"/>
              </a:ext>
            </a:extLst>
          </p:cNvPr>
          <p:cNvPicPr>
            <a:picLocks noChangeAspect="1"/>
          </p:cNvPicPr>
          <p:nvPr/>
        </p:nvPicPr>
        <p:blipFill>
          <a:blip r:embed="rId3"/>
          <a:stretch>
            <a:fillRect/>
          </a:stretch>
        </p:blipFill>
        <p:spPr>
          <a:xfrm>
            <a:off x="8208145" y="4247024"/>
            <a:ext cx="3452614" cy="2160241"/>
          </a:xfrm>
          <a:prstGeom prst="rect">
            <a:avLst/>
          </a:prstGeom>
        </p:spPr>
      </p:pic>
      <p:pic>
        <p:nvPicPr>
          <p:cNvPr id="9" name="Picture 8">
            <a:extLst>
              <a:ext uri="{FF2B5EF4-FFF2-40B4-BE49-F238E27FC236}">
                <a16:creationId xmlns:a16="http://schemas.microsoft.com/office/drawing/2014/main" id="{BB5EA407-E601-4EBF-97E7-4C34506E9B1B}"/>
              </a:ext>
            </a:extLst>
          </p:cNvPr>
          <p:cNvPicPr>
            <a:picLocks noChangeAspect="1"/>
          </p:cNvPicPr>
          <p:nvPr/>
        </p:nvPicPr>
        <p:blipFill>
          <a:blip r:embed="rId4"/>
          <a:stretch>
            <a:fillRect/>
          </a:stretch>
        </p:blipFill>
        <p:spPr>
          <a:xfrm>
            <a:off x="7930929" y="932130"/>
            <a:ext cx="4007047" cy="3072934"/>
          </a:xfrm>
          <a:prstGeom prst="rect">
            <a:avLst/>
          </a:prstGeom>
        </p:spPr>
      </p:pic>
      <p:pic>
        <p:nvPicPr>
          <p:cNvPr id="10" name="Picture 9">
            <a:extLst>
              <a:ext uri="{FF2B5EF4-FFF2-40B4-BE49-F238E27FC236}">
                <a16:creationId xmlns:a16="http://schemas.microsoft.com/office/drawing/2014/main" id="{63A67F9A-FDA4-453B-9245-30D1F8AFE613}"/>
              </a:ext>
            </a:extLst>
          </p:cNvPr>
          <p:cNvPicPr>
            <a:picLocks noChangeAspect="1"/>
          </p:cNvPicPr>
          <p:nvPr/>
        </p:nvPicPr>
        <p:blipFill>
          <a:blip r:embed="rId5"/>
          <a:stretch>
            <a:fillRect/>
          </a:stretch>
        </p:blipFill>
        <p:spPr>
          <a:xfrm>
            <a:off x="265456" y="908720"/>
            <a:ext cx="3515703" cy="2827010"/>
          </a:xfrm>
          <a:prstGeom prst="rect">
            <a:avLst/>
          </a:prstGeom>
        </p:spPr>
      </p:pic>
      <p:pic>
        <p:nvPicPr>
          <p:cNvPr id="11" name="Picture 10">
            <a:extLst>
              <a:ext uri="{FF2B5EF4-FFF2-40B4-BE49-F238E27FC236}">
                <a16:creationId xmlns:a16="http://schemas.microsoft.com/office/drawing/2014/main" id="{631F4B1F-2490-46E1-80F8-F8093AE2E95A}"/>
              </a:ext>
            </a:extLst>
          </p:cNvPr>
          <p:cNvPicPr>
            <a:picLocks noChangeAspect="1"/>
          </p:cNvPicPr>
          <p:nvPr/>
        </p:nvPicPr>
        <p:blipFill>
          <a:blip r:embed="rId6"/>
          <a:stretch>
            <a:fillRect/>
          </a:stretch>
        </p:blipFill>
        <p:spPr>
          <a:xfrm>
            <a:off x="3935760" y="3277744"/>
            <a:ext cx="3849933" cy="3129521"/>
          </a:xfrm>
          <a:prstGeom prst="rect">
            <a:avLst/>
          </a:prstGeom>
        </p:spPr>
      </p:pic>
      <p:pic>
        <p:nvPicPr>
          <p:cNvPr id="12" name="Picture 11">
            <a:extLst>
              <a:ext uri="{FF2B5EF4-FFF2-40B4-BE49-F238E27FC236}">
                <a16:creationId xmlns:a16="http://schemas.microsoft.com/office/drawing/2014/main" id="{A084A425-381F-44E6-827E-9A85136F2823}"/>
              </a:ext>
            </a:extLst>
          </p:cNvPr>
          <p:cNvPicPr>
            <a:picLocks noChangeAspect="1"/>
          </p:cNvPicPr>
          <p:nvPr/>
        </p:nvPicPr>
        <p:blipFill>
          <a:blip r:embed="rId7"/>
          <a:stretch>
            <a:fillRect/>
          </a:stretch>
        </p:blipFill>
        <p:spPr>
          <a:xfrm>
            <a:off x="254025" y="4005064"/>
            <a:ext cx="3536500" cy="2258185"/>
          </a:xfrm>
          <a:prstGeom prst="rect">
            <a:avLst/>
          </a:prstGeom>
        </p:spPr>
      </p:pic>
    </p:spTree>
    <p:extLst>
      <p:ext uri="{BB962C8B-B14F-4D97-AF65-F5344CB8AC3E}">
        <p14:creationId xmlns:p14="http://schemas.microsoft.com/office/powerpoint/2010/main" val="40373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BCC7-DAED-4C23-BCBE-4192A9C41EF4}"/>
              </a:ext>
            </a:extLst>
          </p:cNvPr>
          <p:cNvSpPr>
            <a:spLocks noGrp="1"/>
          </p:cNvSpPr>
          <p:nvPr>
            <p:ph type="title"/>
          </p:nvPr>
        </p:nvSpPr>
        <p:spPr>
          <a:xfrm>
            <a:off x="1352819" y="0"/>
            <a:ext cx="9509760" cy="852790"/>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ZA" dirty="0">
                <a:solidFill>
                  <a:schemeClr val="bg1"/>
                </a:solidFill>
              </a:rPr>
              <a:t>Makarios Communities  - “ </a:t>
            </a:r>
            <a:r>
              <a:rPr lang="en-ZA" dirty="0" err="1">
                <a:solidFill>
                  <a:schemeClr val="bg1"/>
                </a:solidFill>
              </a:rPr>
              <a:t>Mah</a:t>
            </a:r>
            <a:r>
              <a:rPr lang="en-ZA" dirty="0">
                <a:solidFill>
                  <a:schemeClr val="bg1"/>
                </a:solidFill>
              </a:rPr>
              <a:t>-Ria” Workers Trust</a:t>
            </a:r>
          </a:p>
        </p:txBody>
      </p:sp>
      <p:sp>
        <p:nvSpPr>
          <p:cNvPr id="3" name="Content Placeholder 2">
            <a:extLst>
              <a:ext uri="{FF2B5EF4-FFF2-40B4-BE49-F238E27FC236}">
                <a16:creationId xmlns:a16="http://schemas.microsoft.com/office/drawing/2014/main" id="{73B2777F-0B1C-4540-89D0-FA9045E3706D}"/>
              </a:ext>
            </a:extLst>
          </p:cNvPr>
          <p:cNvSpPr>
            <a:spLocks noGrp="1"/>
          </p:cNvSpPr>
          <p:nvPr>
            <p:ph idx="1"/>
          </p:nvPr>
        </p:nvSpPr>
        <p:spPr>
          <a:xfrm>
            <a:off x="1341120" y="1365186"/>
            <a:ext cx="9509760" cy="4944133"/>
          </a:xfrm>
        </p:spPr>
        <p:txBody>
          <a:bodyPr>
            <a:normAutofit/>
          </a:bodyPr>
          <a:lstStyle/>
          <a:p>
            <a:r>
              <a:rPr lang="en-ZA" dirty="0"/>
              <a:t>Our main goal is to educate and empower the workers to life a holistic, healthy lifestyle. Providing meals for the trainee-period &amp; shelter for their unattended pre-school children until they earn an income, should be strongly considered.</a:t>
            </a:r>
          </a:p>
          <a:p>
            <a:r>
              <a:rPr lang="en-ZA" dirty="0"/>
              <a:t>The trust can include the following but are not limited:</a:t>
            </a:r>
          </a:p>
          <a:p>
            <a:pPr lvl="2"/>
            <a:r>
              <a:rPr lang="en-ZA" sz="2000" dirty="0"/>
              <a:t>Hospital Plan</a:t>
            </a:r>
          </a:p>
          <a:p>
            <a:pPr lvl="2"/>
            <a:r>
              <a:rPr lang="en-ZA" sz="2000" dirty="0"/>
              <a:t>Funeral Cover</a:t>
            </a:r>
          </a:p>
          <a:p>
            <a:pPr lvl="2"/>
            <a:r>
              <a:rPr lang="en-ZA" sz="2000" dirty="0"/>
              <a:t>Life Insurance</a:t>
            </a:r>
          </a:p>
          <a:p>
            <a:pPr lvl="2"/>
            <a:r>
              <a:rPr lang="en-ZA" sz="2000" dirty="0"/>
              <a:t>Education Fund – Bursaries (for their children)</a:t>
            </a:r>
          </a:p>
          <a:p>
            <a:pPr lvl="2"/>
            <a:r>
              <a:rPr lang="en-ZA" sz="2000" dirty="0"/>
              <a:t>Annual Profit Sharing</a:t>
            </a:r>
          </a:p>
          <a:p>
            <a:pPr lvl="2"/>
            <a:r>
              <a:rPr lang="en-ZA" sz="2000" dirty="0"/>
              <a:t>Percentage of profits payable on Investment/s - approved by the trust</a:t>
            </a:r>
          </a:p>
          <a:p>
            <a:pPr marL="45720" indent="0">
              <a:buNone/>
            </a:pPr>
            <a:endParaRPr lang="en-ZA" dirty="0"/>
          </a:p>
        </p:txBody>
      </p:sp>
    </p:spTree>
    <p:extLst>
      <p:ext uri="{BB962C8B-B14F-4D97-AF65-F5344CB8AC3E}">
        <p14:creationId xmlns:p14="http://schemas.microsoft.com/office/powerpoint/2010/main" val="115443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524" y="0"/>
            <a:ext cx="9509760" cy="801400"/>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solidFill>
                  <a:schemeClr val="bg1"/>
                </a:solidFill>
              </a:rPr>
              <a:t>Project Team (Personnel)</a:t>
            </a:r>
          </a:p>
        </p:txBody>
      </p:sp>
      <p:graphicFrame>
        <p:nvGraphicFramePr>
          <p:cNvPr id="10" name="Content Placeholder 7" descr="Organization Chart" title="SmartArt">
            <a:extLst>
              <a:ext uri="{FF2B5EF4-FFF2-40B4-BE49-F238E27FC236}">
                <a16:creationId xmlns:a16="http://schemas.microsoft.com/office/drawing/2014/main" id="{8AB0993E-96DA-4B31-B118-ACB8ED8651DA}"/>
              </a:ext>
            </a:extLst>
          </p:cNvPr>
          <p:cNvGraphicFramePr>
            <a:graphicFrameLocks noGrp="1"/>
          </p:cNvGraphicFramePr>
          <p:nvPr>
            <p:ph idx="1"/>
            <p:extLst>
              <p:ext uri="{D42A27DB-BD31-4B8C-83A1-F6EECF244321}">
                <p14:modId xmlns:p14="http://schemas.microsoft.com/office/powerpoint/2010/main" val="1747633347"/>
              </p:ext>
            </p:extLst>
          </p:nvPr>
        </p:nvGraphicFramePr>
        <p:xfrm>
          <a:off x="1341120" y="1365250"/>
          <a:ext cx="9509125"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31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12238"/>
            <a:ext cx="9509760" cy="72939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dirty="0">
                <a:solidFill>
                  <a:schemeClr val="bg1"/>
                </a:solidFill>
              </a:rPr>
              <a:t>Project Description – our “why, how, who, what &amp; where”</a:t>
            </a:r>
          </a:p>
        </p:txBody>
      </p:sp>
      <p:sp>
        <p:nvSpPr>
          <p:cNvPr id="3" name="Content Placeholder 2"/>
          <p:cNvSpPr>
            <a:spLocks noGrp="1"/>
          </p:cNvSpPr>
          <p:nvPr>
            <p:ph idx="1"/>
          </p:nvPr>
        </p:nvSpPr>
        <p:spPr>
          <a:xfrm>
            <a:off x="1341120" y="1340768"/>
            <a:ext cx="9509760" cy="5184576"/>
          </a:xfrm>
        </p:spPr>
        <p:txBody>
          <a:bodyPr>
            <a:normAutofit fontScale="55000" lnSpcReduction="20000"/>
          </a:bodyPr>
          <a:lstStyle/>
          <a:p>
            <a:r>
              <a:rPr lang="en-US" sz="2800" dirty="0"/>
              <a:t>“MAH-RIA’s SEWING &amp; EMBROIDERY CENTRE” is a dream which have been developed over many years. From being a drug lord (in Worcester in the Western Cape) to being transformed to a ‘hands-on’ evangelist, Ria discovered the therapeutic, uplifting and income-generating worth of sewing &amp; embroidery. She became the mother of many – not only in our nation but also abroad – thus the name “MAH-RIA.”</a:t>
            </a:r>
          </a:p>
          <a:p>
            <a:r>
              <a:rPr lang="en-US" sz="2800" dirty="0"/>
              <a:t>Our aim is to grow the South-African market in textile/clothing as a South African-based supplier in a range of unique clothing- and household items. These items will give new meaning to the word:  “functional art”!  Exports can follow through social media ‘on-line’ selling or via connections [agents] in other countries, once the South African market proof to be successful. We already have connections in several African Countries.</a:t>
            </a:r>
          </a:p>
          <a:p>
            <a:r>
              <a:rPr lang="en-US" sz="2800" dirty="0"/>
              <a:t>Our aim is also importantly to uplift woman &amp; men with potential and passion in this field via skill transfer and hands-on training.</a:t>
            </a:r>
          </a:p>
          <a:p>
            <a:r>
              <a:rPr lang="en-US" sz="2800" dirty="0"/>
              <a:t>Efficacy &amp; profitability will be achieved by consulting specialists in the design of a range of items - as well as utilizing these specialists in the training of these new business entrepreneurs in various skills like the cutting of patterns; sewing; knitting; crochet; beadwork, embroidery of clothing &amp; household items; upholstery; printing etc.</a:t>
            </a:r>
          </a:p>
          <a:p>
            <a:r>
              <a:rPr lang="en-US" sz="2800" dirty="0"/>
              <a:t>Focus on marketing is vital for sustainability and growth - utilizing the new trend of exhibitions on organic &amp; CRAFT MARKETS all over South Africa as well as marketing via “ON-LINE”  selling on social-media platforms and targeting GIFT SHOPS at Hotels &amp; airports; “pad-</a:t>
            </a:r>
            <a:r>
              <a:rPr lang="en-US" sz="2800" dirty="0" err="1"/>
              <a:t>stalle</a:t>
            </a:r>
            <a:r>
              <a:rPr lang="en-US" sz="2800" dirty="0"/>
              <a:t>” etc. </a:t>
            </a:r>
          </a:p>
          <a:p>
            <a:r>
              <a:rPr lang="en-US" sz="2800" dirty="0"/>
              <a:t>The selection of Industrial sewing machines, Overlocker- &amp; Embroidery machines as well as Printing machine will be based on research and competitive pricing.</a:t>
            </a:r>
          </a:p>
          <a:p>
            <a:endParaRPr lang="en-US" sz="2800" dirty="0"/>
          </a:p>
          <a:p>
            <a:pPr marL="45720" indent="0">
              <a:buNone/>
            </a:pPr>
            <a:br>
              <a:rPr lang="en-US" dirty="0"/>
            </a:br>
            <a:endParaRPr lang="en-ZA" dirty="0"/>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4A0B-55E4-49B5-86F1-B80C028B9781}"/>
              </a:ext>
            </a:extLst>
          </p:cNvPr>
          <p:cNvSpPr>
            <a:spLocks noGrp="1"/>
          </p:cNvSpPr>
          <p:nvPr>
            <p:ph type="title"/>
          </p:nvPr>
        </p:nvSpPr>
        <p:spPr>
          <a:xfrm>
            <a:off x="1341120" y="65282"/>
            <a:ext cx="9509760" cy="72939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ZA" dirty="0">
                <a:solidFill>
                  <a:schemeClr val="bg1"/>
                </a:solidFill>
              </a:rPr>
              <a:t> Summary of Experts</a:t>
            </a:r>
          </a:p>
        </p:txBody>
      </p:sp>
      <p:sp>
        <p:nvSpPr>
          <p:cNvPr id="3" name="Content Placeholder 2">
            <a:extLst>
              <a:ext uri="{FF2B5EF4-FFF2-40B4-BE49-F238E27FC236}">
                <a16:creationId xmlns:a16="http://schemas.microsoft.com/office/drawing/2014/main" id="{00C17BDB-1161-4725-82CA-CB0AD4D70615}"/>
              </a:ext>
            </a:extLst>
          </p:cNvPr>
          <p:cNvSpPr>
            <a:spLocks noGrp="1"/>
          </p:cNvSpPr>
          <p:nvPr>
            <p:ph idx="1"/>
          </p:nvPr>
        </p:nvSpPr>
        <p:spPr>
          <a:xfrm>
            <a:off x="1341120" y="1052736"/>
            <a:ext cx="9509760" cy="4976843"/>
          </a:xfrm>
        </p:spPr>
        <p:txBody>
          <a:bodyPr>
            <a:normAutofit fontScale="62500" lnSpcReduction="20000"/>
          </a:bodyPr>
          <a:lstStyle/>
          <a:p>
            <a:pPr lvl="0"/>
            <a:r>
              <a:rPr lang="en-US" dirty="0"/>
              <a:t>Chantelle Naude has been an expert @ EDCON for over 20 years in the ‘quality control’ of pattern application &amp; the sewing of clothing items for men-, women- and children’s clothing ranges. She has visited factories for EDCON all over the world and has accumulated fast experience in working alongside all workers in all these facets of production.  She is currently an independent consultant with a heart for training and uplifting women especially. </a:t>
            </a:r>
          </a:p>
          <a:p>
            <a:pPr lvl="0"/>
            <a:r>
              <a:rPr lang="en-US" dirty="0"/>
              <a:t>Timothy Naude [Chantal’s husband] &amp; Heila Naude [Timothy’s sister-in –law] are also a well-known interior designers – specializing in household needs like furniture; fabrics; upholstery; curtains; blinds &amp; linen etc.- with a fast knowledge in current trends! The three Naude’s will be a formidable trio in the consultation &amp; decision making of the selected range of clothing- and household articles.</a:t>
            </a:r>
          </a:p>
          <a:p>
            <a:pPr lvl="0"/>
            <a:r>
              <a:rPr lang="en-US" dirty="0"/>
              <a:t>These experts will support RIA in making her dream for such a CENTRE come true. The focus will be on uniqueness; quality &amp; competitive pricing of the range of articles decided on. They will be assisting RIA in a consulting and training capacity.</a:t>
            </a:r>
          </a:p>
          <a:p>
            <a:pPr lvl="0"/>
            <a:r>
              <a:rPr lang="en-US" dirty="0"/>
              <a:t>RIA DREYER is 66 years of age and have loved doing needlework &amp; sewing; embroider; bead-work &amp; crochet from the young age of 17 yrs.! She has made matric farewell dresses and Timothy, Chantal &amp; Heila has also been involved in the design and making of evening-gowns &amp; wedding dresses. RIA has the added value of being trained in the making of ‘African Attire” for the past three years. RIA will be the custodian of this project and ‘hands on’ day to day…</a:t>
            </a:r>
          </a:p>
          <a:p>
            <a:pPr lvl="0"/>
            <a:r>
              <a:rPr lang="en-US" dirty="0"/>
              <a:t>Michael </a:t>
            </a:r>
            <a:r>
              <a:rPr lang="en-US" dirty="0" err="1"/>
              <a:t>Ankoma</a:t>
            </a:r>
            <a:r>
              <a:rPr lang="en-US" dirty="0"/>
              <a:t> from Ghana is the “African Attire” expert which trained Ria and he is available for training classes at this center. </a:t>
            </a:r>
          </a:p>
          <a:p>
            <a:pPr lvl="0"/>
            <a:r>
              <a:rPr lang="en-US" dirty="0"/>
              <a:t>We will also utilize the expertise of a Graphic Designer/s for a Logo/Package design and on-line social media marketing.  [Charissa Cloete &amp; Carmen Taylor are young and upcoming designers at hand]. Charissa is studying a Bachelors in Design and she’s currently in her final year @ INSCAPE COLLEGE.  Carmen Taylor did an on-line course on Graphic Design.</a:t>
            </a:r>
          </a:p>
          <a:p>
            <a:pPr lvl="0"/>
            <a:r>
              <a:rPr lang="en-US" dirty="0"/>
              <a:t>We would prefer the offices of Johann Jacobs to assist them in a book-keeping system which will be compliant with the financial governance of the head office in Pretoria. Andre Cloete will as CFO of Makarios Communities also keep a close eye on the monthly book-keeping and financial planning of this Centre. Andre has a B. Com degree. </a:t>
            </a:r>
          </a:p>
          <a:p>
            <a:pPr lvl="0"/>
            <a:r>
              <a:rPr lang="en-US" dirty="0"/>
              <a:t>Christa Cloete will also oversee the project as CEO of Makarios Communities next to Ria Dreyer on a monthly – quarterly basis and will also focus on the implementation of staff well-being.  Christa is a qualified Occupational Therapist [15 years experience] and have Pastoral/Counseling experience for the past 20 years. </a:t>
            </a:r>
          </a:p>
          <a:p>
            <a:pPr lvl="0"/>
            <a:endParaRPr lang="en-US" dirty="0"/>
          </a:p>
          <a:p>
            <a:pPr lvl="0"/>
            <a:endParaRPr lang="en-US" dirty="0"/>
          </a:p>
          <a:p>
            <a:pPr marL="45720" lvl="0" indent="0">
              <a:buNone/>
            </a:pPr>
            <a:endParaRPr lang="en-US" dirty="0">
              <a:cs typeface="Arial" panose="020B0604020202020204" pitchFamily="34" charset="0"/>
            </a:endParaRPr>
          </a:p>
          <a:p>
            <a:pPr marL="45720" lvl="0" indent="0">
              <a:buNone/>
            </a:pPr>
            <a:endParaRPr lang="en-ZA" dirty="0"/>
          </a:p>
          <a:p>
            <a:pPr lvl="0"/>
            <a:endParaRPr lang="en-US" dirty="0"/>
          </a:p>
          <a:p>
            <a:endParaRPr lang="en-ZA" dirty="0"/>
          </a:p>
        </p:txBody>
      </p:sp>
    </p:spTree>
    <p:extLst>
      <p:ext uri="{BB962C8B-B14F-4D97-AF65-F5344CB8AC3E}">
        <p14:creationId xmlns:p14="http://schemas.microsoft.com/office/powerpoint/2010/main" val="314957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7517"/>
            <a:ext cx="9509760" cy="814125"/>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solidFill>
                  <a:schemeClr val="bg1"/>
                </a:solidFill>
              </a:rPr>
              <a:t>Overview</a:t>
            </a:r>
          </a:p>
        </p:txBody>
      </p:sp>
      <p:sp>
        <p:nvSpPr>
          <p:cNvPr id="3" name="Content Placeholder 2"/>
          <p:cNvSpPr>
            <a:spLocks noGrp="1"/>
          </p:cNvSpPr>
          <p:nvPr>
            <p:ph idx="1"/>
          </p:nvPr>
        </p:nvSpPr>
        <p:spPr>
          <a:xfrm>
            <a:off x="1341120" y="1365186"/>
            <a:ext cx="9509760" cy="4127627"/>
          </a:xfrm>
        </p:spPr>
        <p:txBody>
          <a:bodyPr>
            <a:normAutofit fontScale="62500" lnSpcReduction="20000"/>
          </a:bodyPr>
          <a:lstStyle/>
          <a:p>
            <a:r>
              <a:rPr lang="en-US" dirty="0"/>
              <a:t>Ria is a pilar of strength and inspiration in her community </a:t>
            </a:r>
          </a:p>
          <a:p>
            <a:r>
              <a:rPr lang="en-US" dirty="0"/>
              <a:t>Worcester has very low employment in the Community. Ria stays in the poorest of the poor area. As already mentioned, she has been a “mother”-figure for her community. She has also ministered locally and Internationally. Her testimony as an ex-drug-lord in the W Cape flats, have opened doors for her to minister and help these areas with understanding and insight. They have even made a film about her testimony.</a:t>
            </a:r>
          </a:p>
          <a:p>
            <a:r>
              <a:rPr lang="en-US" dirty="0"/>
              <a:t>We have previously helped Ria with sewing machines which she bought for an outreach in Malawi and in Worcester. </a:t>
            </a:r>
          </a:p>
          <a:p>
            <a:r>
              <a:rPr lang="en-US" dirty="0"/>
              <a:t>With assistance from our network of experts, we can successfully help this community to operate as a training and commercial sector. This upliftment project can operate as a self-sufficient enterprise. </a:t>
            </a:r>
          </a:p>
          <a:p>
            <a:r>
              <a:rPr lang="en-US" dirty="0"/>
              <a:t>The expansion of this project can lead to a broader vision of food-security, education, etc. [also supported/funded by profits from the Sewing- &amp; Embroidery Centre]. It is Ria’s “Blue-Sky local community village” vision to marry this Sewing &amp; Embroidery Center with projects like:</a:t>
            </a:r>
          </a:p>
          <a:p>
            <a:pPr marL="45720" indent="0">
              <a:buNone/>
            </a:pPr>
            <a:r>
              <a:rPr lang="en-US" dirty="0"/>
              <a:t>     *vegetable tunnels &amp; fruit orchards for the selling of fresh &amp; preserved products </a:t>
            </a:r>
          </a:p>
          <a:p>
            <a:pPr marL="45720" indent="0">
              <a:buNone/>
            </a:pPr>
            <a:r>
              <a:rPr lang="en-US" dirty="0"/>
              <a:t>     *Egg &amp; Broiler  production [ Ria has this fun idea where tourists/client's can run &amp; catch their own chicken which are then slaughtered in a little abattoir ‘on-site’]</a:t>
            </a:r>
          </a:p>
          <a:p>
            <a:pPr marL="45720" indent="0">
              <a:buNone/>
            </a:pPr>
            <a:r>
              <a:rPr lang="en-US" dirty="0"/>
              <a:t>     *To have a ‘farm/ road stall’-style shop &amp; restaurant – utilizing the fresh produce as well as other local produce. The restaurant will also have a conference area and she wants to groom her sewing and embroidery center to be so sufficient that conference attendees/ clients can just come in for measurements and have their selection in the “clothing range’ created within a short space of time.</a:t>
            </a:r>
          </a:p>
          <a:p>
            <a:endParaRPr lang="en-US" dirty="0"/>
          </a:p>
          <a:p>
            <a:endParaRPr lang="en-US" dirty="0"/>
          </a:p>
          <a:p>
            <a:endParaRPr lang="en-US" dirty="0"/>
          </a:p>
        </p:txBody>
      </p: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454436-7999-41DD-B61E-7CBE26813360}"/>
              </a:ext>
            </a:extLst>
          </p:cNvPr>
          <p:cNvPicPr>
            <a:picLocks noChangeAspect="1"/>
          </p:cNvPicPr>
          <p:nvPr/>
        </p:nvPicPr>
        <p:blipFill>
          <a:blip r:embed="rId2"/>
          <a:stretch>
            <a:fillRect/>
          </a:stretch>
        </p:blipFill>
        <p:spPr>
          <a:xfrm>
            <a:off x="5807968" y="2276872"/>
            <a:ext cx="5744972" cy="3747120"/>
          </a:xfrm>
          <a:prstGeom prst="rect">
            <a:avLst/>
          </a:prstGeom>
        </p:spPr>
      </p:pic>
      <p:pic>
        <p:nvPicPr>
          <p:cNvPr id="5" name="Picture 4">
            <a:extLst>
              <a:ext uri="{FF2B5EF4-FFF2-40B4-BE49-F238E27FC236}">
                <a16:creationId xmlns:a16="http://schemas.microsoft.com/office/drawing/2014/main" id="{1B6820CB-1D37-4EFE-86A3-B92B5A57392B}"/>
              </a:ext>
            </a:extLst>
          </p:cNvPr>
          <p:cNvPicPr>
            <a:picLocks noChangeAspect="1"/>
          </p:cNvPicPr>
          <p:nvPr/>
        </p:nvPicPr>
        <p:blipFill>
          <a:blip r:embed="rId3"/>
          <a:stretch>
            <a:fillRect/>
          </a:stretch>
        </p:blipFill>
        <p:spPr>
          <a:xfrm>
            <a:off x="628850" y="695722"/>
            <a:ext cx="5190187" cy="3597374"/>
          </a:xfrm>
          <a:prstGeom prst="rect">
            <a:avLst/>
          </a:prstGeom>
        </p:spPr>
      </p:pic>
    </p:spTree>
    <p:extLst>
      <p:ext uri="{BB962C8B-B14F-4D97-AF65-F5344CB8AC3E}">
        <p14:creationId xmlns:p14="http://schemas.microsoft.com/office/powerpoint/2010/main" val="33040559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35"/>
            <a:ext cx="9509760" cy="72939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solidFill>
                  <a:schemeClr val="bg1"/>
                </a:solidFill>
              </a:rPr>
              <a:t>Objectives</a:t>
            </a:r>
          </a:p>
        </p:txBody>
      </p:sp>
      <p:sp>
        <p:nvSpPr>
          <p:cNvPr id="3" name="Content Placeholder 2"/>
          <p:cNvSpPr>
            <a:spLocks noGrp="1"/>
          </p:cNvSpPr>
          <p:nvPr>
            <p:ph idx="1"/>
          </p:nvPr>
        </p:nvSpPr>
        <p:spPr>
          <a:xfrm>
            <a:off x="1341120" y="812916"/>
            <a:ext cx="9509760" cy="5640420"/>
          </a:xfrm>
        </p:spPr>
        <p:txBody>
          <a:bodyPr>
            <a:normAutofit/>
          </a:bodyPr>
          <a:lstStyle/>
          <a:p>
            <a:pPr marL="45720" indent="0">
              <a:buNone/>
            </a:pPr>
            <a:endParaRPr lang="en-ZA" dirty="0"/>
          </a:p>
          <a:p>
            <a:pPr lvl="0"/>
            <a:r>
              <a:rPr lang="en-US" dirty="0" err="1"/>
              <a:t>MarCeta</a:t>
            </a:r>
            <a:r>
              <a:rPr lang="en-US" dirty="0"/>
              <a:t> Training Facility in the Textile and Food Production</a:t>
            </a:r>
          </a:p>
          <a:p>
            <a:pPr lvl="0"/>
            <a:r>
              <a:rPr lang="en-US" dirty="0"/>
              <a:t>We want to create an industry in the clothing- and gift market by empowering the trainees in this upliftment project</a:t>
            </a:r>
            <a:endParaRPr lang="en-ZA" dirty="0"/>
          </a:p>
          <a:p>
            <a:pPr lvl="0"/>
            <a:r>
              <a:rPr lang="en-US" dirty="0"/>
              <a:t>Skills transfer and training for the community is the main objective</a:t>
            </a:r>
          </a:p>
          <a:p>
            <a:pPr lvl="0"/>
            <a:r>
              <a:rPr lang="en-US" dirty="0"/>
              <a:t>Every family needs at least one member to earn an income to help that family survive</a:t>
            </a:r>
            <a:endParaRPr lang="en-ZA" dirty="0"/>
          </a:p>
          <a:p>
            <a:pPr lvl="0"/>
            <a:r>
              <a:rPr lang="en-US" dirty="0"/>
              <a:t>Involving the community by creating job opportunities and inhouse training</a:t>
            </a:r>
          </a:p>
          <a:p>
            <a:pPr lvl="0"/>
            <a:r>
              <a:rPr lang="en-US" dirty="0"/>
              <a:t>Create Trust Fund / ‘Stokvel’ for the workers allowing them, under guidance, to create financial wealth for them and their families</a:t>
            </a:r>
          </a:p>
          <a:p>
            <a:pPr lvl="0"/>
            <a:r>
              <a:rPr lang="en-US" dirty="0"/>
              <a:t>Alleviate poverty in our growing unemployed society</a:t>
            </a:r>
          </a:p>
          <a:p>
            <a:pPr lvl="0"/>
            <a:r>
              <a:rPr lang="en-US" dirty="0"/>
              <a:t>Bringing hope to the families. </a:t>
            </a:r>
          </a:p>
          <a:p>
            <a:pPr lvl="0"/>
            <a:r>
              <a:rPr lang="en-US" dirty="0"/>
              <a:t>Entrepreneurial opportunities to the trainees</a:t>
            </a:r>
            <a:endParaRPr lang="en-ZA" dirty="0"/>
          </a:p>
          <a:p>
            <a:endParaRPr lang="en-US" dirty="0"/>
          </a:p>
        </p:txBody>
      </p:sp>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88640"/>
            <a:ext cx="9509760" cy="72939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solidFill>
                  <a:schemeClr val="bg1"/>
                </a:solidFill>
              </a:rPr>
              <a:t>Market Analysis Summary</a:t>
            </a:r>
          </a:p>
        </p:txBody>
      </p:sp>
      <p:sp>
        <p:nvSpPr>
          <p:cNvPr id="3" name="Content Placeholder 2"/>
          <p:cNvSpPr>
            <a:spLocks noGrp="1"/>
          </p:cNvSpPr>
          <p:nvPr>
            <p:ph idx="1"/>
          </p:nvPr>
        </p:nvSpPr>
        <p:spPr>
          <a:xfrm>
            <a:off x="1341120" y="1196752"/>
            <a:ext cx="9509760" cy="5304174"/>
          </a:xfrm>
        </p:spPr>
        <p:txBody>
          <a:bodyPr>
            <a:normAutofit/>
          </a:bodyPr>
          <a:lstStyle/>
          <a:p>
            <a:r>
              <a:rPr lang="en-US" dirty="0"/>
              <a:t> Recent market analysis suggests that we focus on localization in our products available. To grow economy and alleviate unemployment we need to import less and produce local.  </a:t>
            </a:r>
          </a:p>
          <a:p>
            <a:r>
              <a:rPr lang="en-US" dirty="0"/>
              <a:t>We can stimulate sales through networks [using agents or supplying consignment for applicable shops] in our local environments and as already mentioned, also through on-line sales via social-media platforms.</a:t>
            </a:r>
          </a:p>
          <a:p>
            <a:r>
              <a:rPr lang="en-US" dirty="0"/>
              <a:t>Our experts know the market trends and demands which can guide us into the correct market segments. </a:t>
            </a:r>
          </a:p>
          <a:p>
            <a:r>
              <a:rPr lang="en-US" dirty="0"/>
              <a:t>Developing of niche markets will be our main objective to stimulate these markets</a:t>
            </a:r>
          </a:p>
        </p:txBody>
      </p:sp>
    </p:spTree>
    <p:extLst>
      <p:ext uri="{BB962C8B-B14F-4D97-AF65-F5344CB8AC3E}">
        <p14:creationId xmlns:p14="http://schemas.microsoft.com/office/powerpoint/2010/main" val="21934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0"/>
            <a:ext cx="9509760" cy="76470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solidFill>
                  <a:schemeClr val="bg1"/>
                </a:solidFill>
              </a:rPr>
              <a:t>Success Factors</a:t>
            </a:r>
          </a:p>
        </p:txBody>
      </p:sp>
      <p:sp>
        <p:nvSpPr>
          <p:cNvPr id="3" name="Content Placeholder 2"/>
          <p:cNvSpPr>
            <a:spLocks noGrp="1"/>
          </p:cNvSpPr>
          <p:nvPr>
            <p:ph idx="1"/>
          </p:nvPr>
        </p:nvSpPr>
        <p:spPr>
          <a:xfrm>
            <a:off x="1341120" y="1340768"/>
            <a:ext cx="9509760" cy="4920339"/>
          </a:xfrm>
        </p:spPr>
        <p:txBody>
          <a:bodyPr>
            <a:noAutofit/>
          </a:bodyPr>
          <a:lstStyle/>
          <a:p>
            <a:r>
              <a:rPr lang="en-US" dirty="0"/>
              <a:t> The successful attraction of funds</a:t>
            </a:r>
            <a:endParaRPr lang="en-ZA" dirty="0"/>
          </a:p>
          <a:p>
            <a:pPr lvl="0"/>
            <a:r>
              <a:rPr lang="en-US" dirty="0"/>
              <a:t>Empowering workers in the community with optimal training and skills transfer</a:t>
            </a:r>
            <a:endParaRPr lang="en-ZA" dirty="0"/>
          </a:p>
          <a:p>
            <a:pPr lvl="0"/>
            <a:r>
              <a:rPr lang="en-US" dirty="0"/>
              <a:t>Identifying the right building/grounds that can accommodate our needs and be visible to community members &amp; tourists</a:t>
            </a:r>
            <a:endParaRPr lang="en-ZA" dirty="0"/>
          </a:p>
          <a:p>
            <a:pPr lvl="0"/>
            <a:r>
              <a:rPr lang="en-US" dirty="0"/>
              <a:t>The continued growth in the supply of needs/demands for clothing- &amp; household products/items… as well as a focus on the ‘special / corporate gift’ market.</a:t>
            </a:r>
            <a:endParaRPr lang="en-ZA" dirty="0"/>
          </a:p>
          <a:p>
            <a:pPr lvl="0"/>
            <a:r>
              <a:rPr lang="en-US" dirty="0"/>
              <a:t>Compliance with the broad-based socio-economic empowerment act</a:t>
            </a:r>
          </a:p>
          <a:p>
            <a:pPr lvl="0"/>
            <a:r>
              <a:rPr lang="en-US" dirty="0"/>
              <a:t>The continued focus to birth new, related businesses with profits (after costs) in Ria’s ‘Blue-Sky’ community village farm/road stall vision. </a:t>
            </a:r>
            <a:endParaRPr lang="en-ZA" dirty="0"/>
          </a:p>
          <a:p>
            <a:pPr marL="45720" indent="0">
              <a:buNone/>
            </a:pPr>
            <a:endParaRPr lang="en-US" sz="1800" dirty="0"/>
          </a:p>
        </p:txBody>
      </p:sp>
    </p:spTree>
    <p:extLst>
      <p:ext uri="{BB962C8B-B14F-4D97-AF65-F5344CB8AC3E}">
        <p14:creationId xmlns:p14="http://schemas.microsoft.com/office/powerpoint/2010/main" val="15111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0"/>
            <a:ext cx="9509760" cy="91803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solidFill>
                  <a:schemeClr val="bg1"/>
                </a:solidFill>
              </a:rPr>
              <a:t>Implementation</a:t>
            </a:r>
            <a:endParaRPr lang="en-US" dirty="0">
              <a:solidFill>
                <a:schemeClr val="bg1"/>
              </a:solidFill>
              <a:highlight>
                <a:srgbClr val="FFFF00"/>
              </a:highlight>
            </a:endParaRPr>
          </a:p>
        </p:txBody>
      </p:sp>
      <p:sp>
        <p:nvSpPr>
          <p:cNvPr id="3" name="Content Placeholder 2"/>
          <p:cNvSpPr>
            <a:spLocks noGrp="1"/>
          </p:cNvSpPr>
          <p:nvPr>
            <p:ph idx="1"/>
          </p:nvPr>
        </p:nvSpPr>
        <p:spPr>
          <a:xfrm>
            <a:off x="1341120" y="1365186"/>
            <a:ext cx="9509760" cy="4127627"/>
          </a:xfrm>
        </p:spPr>
        <p:txBody>
          <a:bodyPr>
            <a:normAutofit/>
          </a:bodyPr>
          <a:lstStyle/>
          <a:p>
            <a:r>
              <a:rPr lang="en-US" dirty="0"/>
              <a:t>Find the right building for the project with enough space for the factory. Allowing for a display area for walk-in clients; fitting rooms; etc.</a:t>
            </a:r>
          </a:p>
          <a:p>
            <a:r>
              <a:rPr lang="en-US" dirty="0"/>
              <a:t>Sourcing of correct machines / tools / materials (already used our experts to identify the machines/furniture/tools needed)</a:t>
            </a:r>
          </a:p>
          <a:p>
            <a:r>
              <a:rPr lang="en-US" dirty="0"/>
              <a:t>Identifying/selecting the first candidates for training</a:t>
            </a:r>
          </a:p>
          <a:p>
            <a:r>
              <a:rPr lang="en-US" dirty="0"/>
              <a:t>Business plan and strategy to identify market</a:t>
            </a:r>
          </a:p>
          <a:p>
            <a:r>
              <a:rPr lang="en-US" dirty="0"/>
              <a:t>Training materials</a:t>
            </a:r>
          </a:p>
          <a:p>
            <a:pPr marL="45720" indent="0">
              <a:buNone/>
            </a:pPr>
            <a:endParaRPr lang="en-US" dirty="0"/>
          </a:p>
          <a:p>
            <a:pPr marL="45720" indent="0">
              <a:buNone/>
            </a:pPr>
            <a:endParaRPr lang="en-US" dirty="0"/>
          </a:p>
          <a:p>
            <a:pPr marL="45720" indent="0">
              <a:buNone/>
            </a:pPr>
            <a:endParaRPr lang="en-US" dirty="0"/>
          </a:p>
          <a:p>
            <a:endParaRPr lang="en-US" dirty="0"/>
          </a:p>
          <a:p>
            <a:pPr marL="45720" indent="0">
              <a:buNone/>
            </a:pPr>
            <a:endParaRPr lang="en-US" dirty="0"/>
          </a:p>
          <a:p>
            <a:endParaRPr lang="en-US" dirty="0"/>
          </a:p>
          <a:p>
            <a:endParaRPr lang="en-US" dirty="0"/>
          </a:p>
        </p:txBody>
      </p:sp>
    </p:spTree>
    <p:extLst>
      <p:ext uri="{BB962C8B-B14F-4D97-AF65-F5344CB8AC3E}">
        <p14:creationId xmlns:p14="http://schemas.microsoft.com/office/powerpoint/2010/main" val="36767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8942</TotalTime>
  <Words>1713</Words>
  <Application>Microsoft Office PowerPoint</Application>
  <PresentationFormat>Widescreen</PresentationFormat>
  <Paragraphs>105</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Corbel</vt:lpstr>
      <vt:lpstr>Euphemia</vt:lpstr>
      <vt:lpstr>Wingdings</vt:lpstr>
      <vt:lpstr>Banded Design Blue 16x9</vt:lpstr>
      <vt:lpstr>Business Proposal</vt:lpstr>
      <vt:lpstr>Project Description – our “why, how, who, what &amp; where”</vt:lpstr>
      <vt:lpstr> Summary of Experts</vt:lpstr>
      <vt:lpstr>Overview</vt:lpstr>
      <vt:lpstr>PowerPoint Presentation</vt:lpstr>
      <vt:lpstr>Objectives</vt:lpstr>
      <vt:lpstr>Market Analysis Summary</vt:lpstr>
      <vt:lpstr>Success Factors</vt:lpstr>
      <vt:lpstr>Implementation</vt:lpstr>
      <vt:lpstr>Ria’s Ministry &amp; Projects </vt:lpstr>
      <vt:lpstr>Makarios Communities  - “ Mah-Ria” Workers Trust</vt:lpstr>
      <vt:lpstr>Project Team (Personnel)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Johan van Rensburg</dc:creator>
  <cp:lastModifiedBy>andre cloete</cp:lastModifiedBy>
  <cp:revision>137</cp:revision>
  <dcterms:created xsi:type="dcterms:W3CDTF">2018-09-05T08:24:42Z</dcterms:created>
  <dcterms:modified xsi:type="dcterms:W3CDTF">2021-05-13T15:49:19Z</dcterms:modified>
</cp:coreProperties>
</file>