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9"/>
  </p:notesMasterIdLst>
  <p:handoutMasterIdLst>
    <p:handoutMasterId r:id="rId20"/>
  </p:handoutMasterIdLst>
  <p:sldIdLst>
    <p:sldId id="265" r:id="rId2"/>
    <p:sldId id="274" r:id="rId3"/>
    <p:sldId id="306" r:id="rId4"/>
    <p:sldId id="289" r:id="rId5"/>
    <p:sldId id="313" r:id="rId6"/>
    <p:sldId id="290" r:id="rId7"/>
    <p:sldId id="291" r:id="rId8"/>
    <p:sldId id="314" r:id="rId9"/>
    <p:sldId id="292" r:id="rId10"/>
    <p:sldId id="307" r:id="rId11"/>
    <p:sldId id="310" r:id="rId12"/>
    <p:sldId id="309" r:id="rId13"/>
    <p:sldId id="308" r:id="rId14"/>
    <p:sldId id="294" r:id="rId15"/>
    <p:sldId id="299" r:id="rId16"/>
    <p:sldId id="30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79559" autoAdjust="0"/>
  </p:normalViewPr>
  <p:slideViewPr>
    <p:cSldViewPr>
      <p:cViewPr varScale="1">
        <p:scale>
          <a:sx n="72" d="100"/>
          <a:sy n="72" d="100"/>
        </p:scale>
        <p:origin x="618" y="126"/>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3d3" qsCatId="3D" csTypeId="urn:microsoft.com/office/officeart/2005/8/colors/accent4_2" csCatId="accent4" phldr="1"/>
      <dgm:spPr/>
      <dgm:t>
        <a:bodyPr/>
        <a:lstStyle/>
        <a:p>
          <a:endParaRPr lang="en-US"/>
        </a:p>
      </dgm:t>
    </dgm:pt>
    <dgm:pt modelId="{A225CADC-10A6-424B-83C3-AC621B84A486}">
      <dgm:prSet/>
      <dgm:spPr>
        <a:solidFill>
          <a:schemeClr val="accent3">
            <a:lumMod val="75000"/>
          </a:schemeClr>
        </a:solidFill>
      </dgm:spPr>
      <dgm:t>
        <a:bodyPr/>
        <a:lstStyle/>
        <a:p>
          <a:r>
            <a:rPr lang="en-ZA" dirty="0"/>
            <a:t>Christa Cloete </a:t>
          </a:r>
        </a:p>
        <a:p>
          <a:r>
            <a:rPr lang="en-ZA" dirty="0"/>
            <a:t>CEO and Project leader Integra</a:t>
          </a:r>
        </a:p>
      </dgm:t>
    </dgm:pt>
    <dgm:pt modelId="{30EE8D1A-BA18-43FE-BD1E-B3D00D467FFA}" type="parTrans" cxnId="{9DDC2DC6-5D33-4125-8FC5-C77574FD8D2D}">
      <dgm:prSet/>
      <dgm:spPr/>
      <dgm:t>
        <a:bodyPr/>
        <a:lstStyle/>
        <a:p>
          <a:endParaRPr lang="en-ZA"/>
        </a:p>
      </dgm:t>
    </dgm:pt>
    <dgm:pt modelId="{BFB65B2D-9F76-48BF-91C0-CB89DD096915}" type="sibTrans" cxnId="{9DDC2DC6-5D33-4125-8FC5-C77574FD8D2D}">
      <dgm:prSet/>
      <dgm:spPr/>
      <dgm:t>
        <a:bodyPr/>
        <a:lstStyle/>
        <a:p>
          <a:endParaRPr lang="en-ZA"/>
        </a:p>
      </dgm:t>
    </dgm:pt>
    <dgm:pt modelId="{F40C96C5-7739-4CF6-8A36-CF799A98CA5A}">
      <dgm:prSet/>
      <dgm:spPr>
        <a:solidFill>
          <a:schemeClr val="accent3">
            <a:lumMod val="75000"/>
          </a:schemeClr>
        </a:solidFill>
      </dgm:spPr>
      <dgm:t>
        <a:bodyPr/>
        <a:lstStyle/>
        <a:p>
          <a:r>
            <a:rPr lang="en-ZA" dirty="0"/>
            <a:t>Andre Cloete</a:t>
          </a:r>
        </a:p>
        <a:p>
          <a:r>
            <a:rPr lang="en-ZA" dirty="0"/>
            <a:t>Project Leader</a:t>
          </a:r>
        </a:p>
      </dgm:t>
    </dgm:pt>
    <dgm:pt modelId="{8FC33B2A-C207-4C02-A390-B057BDA4DCBB}" type="parTrans" cxnId="{309D45FA-97CD-43D9-8002-428C0A876444}">
      <dgm:prSet/>
      <dgm:spPr>
        <a:solidFill>
          <a:schemeClr val="accent3">
            <a:lumMod val="75000"/>
          </a:schemeClr>
        </a:solidFill>
      </dgm:spPr>
      <dgm:t>
        <a:bodyPr/>
        <a:lstStyle/>
        <a:p>
          <a:endParaRPr lang="en-ZA"/>
        </a:p>
      </dgm:t>
    </dgm:pt>
    <dgm:pt modelId="{C240F2C5-1FDE-413B-B03D-CA50AF9EC9F1}" type="sibTrans" cxnId="{309D45FA-97CD-43D9-8002-428C0A876444}">
      <dgm:prSet/>
      <dgm:spPr/>
      <dgm:t>
        <a:bodyPr/>
        <a:lstStyle/>
        <a:p>
          <a:endParaRPr lang="en-ZA"/>
        </a:p>
      </dgm:t>
    </dgm:pt>
    <dgm:pt modelId="{EE48BA91-87C0-4577-A976-B340B273096D}">
      <dgm:prSet/>
      <dgm:spPr>
        <a:solidFill>
          <a:schemeClr val="accent3">
            <a:lumMod val="75000"/>
          </a:schemeClr>
        </a:solidFill>
      </dgm:spPr>
      <dgm:t>
        <a:bodyPr/>
        <a:lstStyle/>
        <a:p>
          <a:r>
            <a:rPr lang="en-ZA" dirty="0"/>
            <a:t>Johan van Rensburg</a:t>
          </a:r>
        </a:p>
        <a:p>
          <a:r>
            <a:rPr lang="en-ZA" dirty="0"/>
            <a:t>Project Coordinator Chickens</a:t>
          </a:r>
        </a:p>
      </dgm:t>
    </dgm:pt>
    <dgm:pt modelId="{BAE85C7B-CD0E-4627-8801-10B93001B56A}" type="parTrans" cxnId="{95B76BA6-15E4-4B11-9EED-4E5045B70AFF}">
      <dgm:prSet/>
      <dgm:spPr>
        <a:solidFill>
          <a:schemeClr val="accent3">
            <a:lumMod val="75000"/>
          </a:schemeClr>
        </a:solidFill>
      </dgm:spPr>
      <dgm:t>
        <a:bodyPr/>
        <a:lstStyle/>
        <a:p>
          <a:endParaRPr lang="en-ZA"/>
        </a:p>
      </dgm:t>
    </dgm:pt>
    <dgm:pt modelId="{019400AD-CB6A-44F1-B11C-87A61C2A6D24}" type="sibTrans" cxnId="{95B76BA6-15E4-4B11-9EED-4E5045B70AFF}">
      <dgm:prSet/>
      <dgm:spPr/>
      <dgm:t>
        <a:bodyPr/>
        <a:lstStyle/>
        <a:p>
          <a:endParaRPr lang="en-ZA"/>
        </a:p>
      </dgm:t>
    </dgm:pt>
    <dgm:pt modelId="{F1157C4C-DBD2-41F3-AA72-9E006B471773}">
      <dgm:prSet/>
      <dgm:spPr>
        <a:solidFill>
          <a:schemeClr val="accent3">
            <a:lumMod val="75000"/>
          </a:schemeClr>
        </a:solidFill>
      </dgm:spPr>
      <dgm:t>
        <a:bodyPr/>
        <a:lstStyle/>
        <a:p>
          <a:r>
            <a:rPr lang="en-ZA" dirty="0"/>
            <a:t>Training Supervisor Agri</a:t>
          </a:r>
        </a:p>
      </dgm:t>
    </dgm:pt>
    <dgm:pt modelId="{FEB32BAE-D92B-4077-B8C3-FD332D78E807}" type="parTrans" cxnId="{028C4463-3445-409D-8482-317DDB08D7AC}">
      <dgm:prSet/>
      <dgm:spPr>
        <a:solidFill>
          <a:schemeClr val="accent3">
            <a:lumMod val="75000"/>
          </a:schemeClr>
        </a:solidFill>
      </dgm:spPr>
      <dgm:t>
        <a:bodyPr/>
        <a:lstStyle/>
        <a:p>
          <a:endParaRPr lang="en-ZA"/>
        </a:p>
      </dgm:t>
    </dgm:pt>
    <dgm:pt modelId="{D1769746-2AB1-4FC2-A992-6B4D659DF465}" type="sibTrans" cxnId="{028C4463-3445-409D-8482-317DDB08D7AC}">
      <dgm:prSet/>
      <dgm:spPr/>
      <dgm:t>
        <a:bodyPr/>
        <a:lstStyle/>
        <a:p>
          <a:endParaRPr lang="en-ZA"/>
        </a:p>
      </dgm:t>
    </dgm:pt>
    <dgm:pt modelId="{777638D4-356E-421A-A0D7-644CCF00793F}">
      <dgm:prSet/>
      <dgm:spPr>
        <a:solidFill>
          <a:schemeClr val="accent3">
            <a:lumMod val="75000"/>
          </a:schemeClr>
        </a:solidFill>
      </dgm:spPr>
      <dgm:t>
        <a:bodyPr/>
        <a:lstStyle/>
        <a:p>
          <a:r>
            <a:rPr lang="en-ZA" dirty="0"/>
            <a:t>Training Supervisor Trades</a:t>
          </a:r>
        </a:p>
      </dgm:t>
    </dgm:pt>
    <dgm:pt modelId="{0D61F9BD-47C3-4CE5-BBCA-6CE2F2DC724E}" type="parTrans" cxnId="{310FDCE3-74D6-42D5-9823-F3ADFDF57ED4}">
      <dgm:prSet/>
      <dgm:spPr>
        <a:solidFill>
          <a:schemeClr val="accent3">
            <a:lumMod val="75000"/>
          </a:schemeClr>
        </a:solidFill>
      </dgm:spPr>
      <dgm:t>
        <a:bodyPr/>
        <a:lstStyle/>
        <a:p>
          <a:endParaRPr lang="en-ZA"/>
        </a:p>
      </dgm:t>
    </dgm:pt>
    <dgm:pt modelId="{F3B379FD-D93D-46BA-8309-46053CF33F67}" type="sibTrans" cxnId="{310FDCE3-74D6-42D5-9823-F3ADFDF57ED4}">
      <dgm:prSet/>
      <dgm:spPr/>
      <dgm:t>
        <a:bodyPr/>
        <a:lstStyle/>
        <a:p>
          <a:endParaRPr lang="en-ZA"/>
        </a:p>
      </dgm:t>
    </dgm:pt>
    <dgm:pt modelId="{8C7B5CDB-C808-4C41-ABD8-A1ED631588B8}">
      <dgm:prSet/>
      <dgm:spPr>
        <a:solidFill>
          <a:schemeClr val="accent3">
            <a:lumMod val="75000"/>
          </a:schemeClr>
        </a:solidFill>
      </dgm:spPr>
      <dgm:t>
        <a:bodyPr/>
        <a:lstStyle/>
        <a:p>
          <a:r>
            <a:rPr lang="en-ZA" dirty="0"/>
            <a:t>Farm Worker 1</a:t>
          </a:r>
        </a:p>
      </dgm:t>
    </dgm:pt>
    <dgm:pt modelId="{84BB9EF4-8FD8-4C6B-A930-8C3D490DAB14}" type="parTrans" cxnId="{9ABF0683-1198-4B22-AEE6-998D3255A8A8}">
      <dgm:prSet/>
      <dgm:spPr>
        <a:solidFill>
          <a:schemeClr val="accent3">
            <a:lumMod val="75000"/>
          </a:schemeClr>
        </a:solidFill>
      </dgm:spPr>
      <dgm:t>
        <a:bodyPr/>
        <a:lstStyle/>
        <a:p>
          <a:endParaRPr lang="en-ZA"/>
        </a:p>
      </dgm:t>
    </dgm:pt>
    <dgm:pt modelId="{D886BEF5-9E13-4725-9AB9-5B4162E63574}" type="sibTrans" cxnId="{9ABF0683-1198-4B22-AEE6-998D3255A8A8}">
      <dgm:prSet/>
      <dgm:spPr/>
      <dgm:t>
        <a:bodyPr/>
        <a:lstStyle/>
        <a:p>
          <a:endParaRPr lang="en-ZA"/>
        </a:p>
      </dgm:t>
    </dgm:pt>
    <dgm:pt modelId="{1835AD55-6479-436D-AE49-64B8AF7650F2}" type="asst">
      <dgm:prSet/>
      <dgm:spPr>
        <a:solidFill>
          <a:schemeClr val="accent3">
            <a:lumMod val="75000"/>
          </a:schemeClr>
        </a:solidFill>
      </dgm:spPr>
      <dgm:t>
        <a:bodyPr/>
        <a:lstStyle/>
        <a:p>
          <a:r>
            <a:rPr lang="en-ZA" dirty="0"/>
            <a:t> Worker 3</a:t>
          </a:r>
        </a:p>
      </dgm:t>
    </dgm:pt>
    <dgm:pt modelId="{921A99A4-DB6B-4442-99E1-51B6E01C3282}" type="parTrans" cxnId="{A23B54CD-4AD8-40E4-82A0-35DF43583959}">
      <dgm:prSet/>
      <dgm:spPr>
        <a:solidFill>
          <a:schemeClr val="accent3">
            <a:lumMod val="75000"/>
          </a:schemeClr>
        </a:solidFill>
      </dgm:spPr>
      <dgm:t>
        <a:bodyPr/>
        <a:lstStyle/>
        <a:p>
          <a:endParaRPr lang="en-ZA"/>
        </a:p>
      </dgm:t>
    </dgm:pt>
    <dgm:pt modelId="{90376EC2-1489-48AE-94D9-7A54D2BB3DDF}" type="sibTrans" cxnId="{A23B54CD-4AD8-40E4-82A0-35DF43583959}">
      <dgm:prSet/>
      <dgm:spPr/>
      <dgm:t>
        <a:bodyPr/>
        <a:lstStyle/>
        <a:p>
          <a:endParaRPr lang="en-ZA"/>
        </a:p>
      </dgm:t>
    </dgm:pt>
    <dgm:pt modelId="{4D086D6E-94B7-473F-89C6-B3F3EFB174BC}" type="asst">
      <dgm:prSet/>
      <dgm:spPr>
        <a:solidFill>
          <a:schemeClr val="accent3">
            <a:lumMod val="75000"/>
          </a:schemeClr>
        </a:solidFill>
      </dgm:spPr>
      <dgm:t>
        <a:bodyPr/>
        <a:lstStyle/>
        <a:p>
          <a:r>
            <a:rPr lang="en-ZA" dirty="0"/>
            <a:t>Worker 4</a:t>
          </a:r>
        </a:p>
      </dgm:t>
    </dgm:pt>
    <dgm:pt modelId="{21835D47-D655-45A8-A7FC-FF75210C88F8}" type="parTrans" cxnId="{D8B2225A-7A67-40B9-A21F-DA7595C26A9D}">
      <dgm:prSet/>
      <dgm:spPr>
        <a:solidFill>
          <a:schemeClr val="accent3">
            <a:lumMod val="75000"/>
          </a:schemeClr>
        </a:solidFill>
      </dgm:spPr>
      <dgm:t>
        <a:bodyPr/>
        <a:lstStyle/>
        <a:p>
          <a:endParaRPr lang="en-ZA"/>
        </a:p>
      </dgm:t>
    </dgm:pt>
    <dgm:pt modelId="{13F21AD0-208A-49F8-9813-7A6DFD6944D8}" type="sibTrans" cxnId="{D8B2225A-7A67-40B9-A21F-DA7595C26A9D}">
      <dgm:prSet/>
      <dgm:spPr/>
      <dgm:t>
        <a:bodyPr/>
        <a:lstStyle/>
        <a:p>
          <a:endParaRPr lang="en-ZA"/>
        </a:p>
      </dgm:t>
    </dgm:pt>
    <dgm:pt modelId="{E10E07C5-EF43-42CF-9D6C-77B060A07B1F}">
      <dgm:prSet/>
      <dgm:spPr>
        <a:solidFill>
          <a:schemeClr val="accent3">
            <a:lumMod val="75000"/>
          </a:schemeClr>
        </a:solidFill>
      </dgm:spPr>
      <dgm:t>
        <a:bodyPr/>
        <a:lstStyle/>
        <a:p>
          <a:r>
            <a:rPr lang="en-ZA" dirty="0"/>
            <a:t>Jaco Barkhuizen</a:t>
          </a:r>
        </a:p>
        <a:p>
          <a:r>
            <a:rPr lang="en-ZA" dirty="0"/>
            <a:t>Project Coordinator Leadership</a:t>
          </a:r>
        </a:p>
      </dgm:t>
    </dgm:pt>
    <dgm:pt modelId="{E7E29FC3-A65F-42DA-8C19-5826FDFF33D3}" type="parTrans" cxnId="{53DA33A0-8EBF-466A-A1C1-7FAD5CEA6DCF}">
      <dgm:prSet/>
      <dgm:spPr>
        <a:solidFill>
          <a:schemeClr val="accent3">
            <a:lumMod val="75000"/>
          </a:schemeClr>
        </a:solidFill>
      </dgm:spPr>
      <dgm:t>
        <a:bodyPr/>
        <a:lstStyle/>
        <a:p>
          <a:endParaRPr lang="en-ZA"/>
        </a:p>
      </dgm:t>
    </dgm:pt>
    <dgm:pt modelId="{3D287BAB-C4D1-4486-BF69-2853C9B57D6E}" type="sibTrans" cxnId="{53DA33A0-8EBF-466A-A1C1-7FAD5CEA6DCF}">
      <dgm:prSet/>
      <dgm:spPr/>
      <dgm:t>
        <a:bodyPr/>
        <a:lstStyle/>
        <a:p>
          <a:endParaRPr lang="en-ZA"/>
        </a:p>
      </dgm:t>
    </dgm:pt>
    <dgm:pt modelId="{EE0AF445-C265-466B-8E17-709F364C28DA}">
      <dgm:prSet/>
      <dgm:spPr>
        <a:solidFill>
          <a:schemeClr val="accent3">
            <a:lumMod val="75000"/>
          </a:schemeClr>
        </a:solidFill>
      </dgm:spPr>
      <dgm:t>
        <a:bodyPr/>
        <a:lstStyle/>
        <a:p>
          <a:r>
            <a:rPr lang="en-ZA" dirty="0"/>
            <a:t>Theuns Engelbrecht Project Coordinator Tunnels &amp;Veg</a:t>
          </a:r>
        </a:p>
      </dgm:t>
    </dgm:pt>
    <dgm:pt modelId="{D834A239-AA27-491E-AF0E-5CCF4E95E36E}" type="parTrans" cxnId="{5A4AC948-D9BD-47C4-96B7-47DD48A4443A}">
      <dgm:prSet/>
      <dgm:spPr/>
      <dgm:t>
        <a:bodyPr/>
        <a:lstStyle/>
        <a:p>
          <a:endParaRPr lang="en-ZA"/>
        </a:p>
      </dgm:t>
    </dgm:pt>
    <dgm:pt modelId="{D99C7DEB-5F83-474F-A2E0-58C2CEEA54B5}" type="sibTrans" cxnId="{5A4AC948-D9BD-47C4-96B7-47DD48A4443A}">
      <dgm:prSet/>
      <dgm:spPr/>
      <dgm:t>
        <a:bodyPr/>
        <a:lstStyle/>
        <a:p>
          <a:endParaRPr lang="en-ZA"/>
        </a:p>
      </dgm:t>
    </dgm:pt>
    <dgm:pt modelId="{57C99491-7EF3-4034-8CB8-BEB531DB5AC8}">
      <dgm:prSet/>
      <dgm:spPr>
        <a:solidFill>
          <a:schemeClr val="accent3">
            <a:lumMod val="75000"/>
          </a:schemeClr>
        </a:solidFill>
      </dgm:spPr>
      <dgm:t>
        <a:bodyPr/>
        <a:lstStyle/>
        <a:p>
          <a:r>
            <a:rPr lang="en-ZA" dirty="0" err="1"/>
            <a:t>Martie</a:t>
          </a:r>
          <a:r>
            <a:rPr lang="en-ZA" dirty="0"/>
            <a:t> v Rensburg Project Coordinator Admin</a:t>
          </a:r>
        </a:p>
      </dgm:t>
    </dgm:pt>
    <dgm:pt modelId="{64D6253C-117B-44E4-8EC6-282C22C977BE}" type="parTrans" cxnId="{9177D881-5A80-4391-B1C6-DBE8BB3B4B9E}">
      <dgm:prSet/>
      <dgm:spPr/>
      <dgm:t>
        <a:bodyPr/>
        <a:lstStyle/>
        <a:p>
          <a:endParaRPr lang="en-ZA"/>
        </a:p>
      </dgm:t>
    </dgm:pt>
    <dgm:pt modelId="{92449F07-48C7-4014-A502-98D10800A05A}" type="sibTrans" cxnId="{9177D881-5A80-4391-B1C6-DBE8BB3B4B9E}">
      <dgm:prSet/>
      <dgm:spPr/>
      <dgm:t>
        <a:bodyPr/>
        <a:lstStyle/>
        <a:p>
          <a:endParaRPr lang="en-ZA"/>
        </a:p>
      </dgm:t>
    </dgm:pt>
    <dgm:pt modelId="{12FD9B7F-1827-473E-BD3F-12E4F51E72CE}">
      <dgm:prSet/>
      <dgm:spPr>
        <a:solidFill>
          <a:schemeClr val="accent3">
            <a:lumMod val="75000"/>
          </a:schemeClr>
        </a:solidFill>
      </dgm:spPr>
      <dgm:t>
        <a:bodyPr/>
        <a:lstStyle/>
        <a:p>
          <a:r>
            <a:rPr lang="en-ZA" dirty="0"/>
            <a:t>Farm Worker 2</a:t>
          </a:r>
        </a:p>
      </dgm:t>
    </dgm:pt>
    <dgm:pt modelId="{022F1AD8-0785-45C8-B11A-05E6E040061D}" type="sibTrans" cxnId="{87AA8727-3D5A-4486-A29F-851FED5A9249}">
      <dgm:prSet/>
      <dgm:spPr/>
      <dgm:t>
        <a:bodyPr/>
        <a:lstStyle/>
        <a:p>
          <a:endParaRPr lang="en-ZA"/>
        </a:p>
      </dgm:t>
    </dgm:pt>
    <dgm:pt modelId="{D60CDD41-87FA-4352-8727-A1448BFFF2F9}" type="parTrans" cxnId="{87AA8727-3D5A-4486-A29F-851FED5A9249}">
      <dgm:prSet/>
      <dgm:spPr>
        <a:solidFill>
          <a:schemeClr val="accent3">
            <a:lumMod val="75000"/>
          </a:schemeClr>
        </a:solidFill>
      </dgm:spPr>
      <dgm:t>
        <a:bodyPr/>
        <a:lstStyle/>
        <a:p>
          <a:endParaRPr lang="en-ZA"/>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BD2A7C67-1173-4823-A6C1-30622F3B7C9A}" type="pres">
      <dgm:prSet presAssocID="{A225CADC-10A6-424B-83C3-AC621B84A486}" presName="hierRoot1" presStyleCnt="0">
        <dgm:presLayoutVars>
          <dgm:hierBranch val="init"/>
        </dgm:presLayoutVars>
      </dgm:prSet>
      <dgm:spPr/>
    </dgm:pt>
    <dgm:pt modelId="{E2070773-A338-4A97-9701-214A22AD4C5A}" type="pres">
      <dgm:prSet presAssocID="{A225CADC-10A6-424B-83C3-AC621B84A486}" presName="rootComposite1" presStyleCnt="0"/>
      <dgm:spPr/>
    </dgm:pt>
    <dgm:pt modelId="{A637F62A-629D-4E7F-B3E7-9E364A4DC7D4}" type="pres">
      <dgm:prSet presAssocID="{A225CADC-10A6-424B-83C3-AC621B84A486}" presName="rootText1" presStyleLbl="node0" presStyleIdx="0" presStyleCnt="1">
        <dgm:presLayoutVars>
          <dgm:chPref val="3"/>
        </dgm:presLayoutVars>
      </dgm:prSet>
      <dgm:spPr/>
    </dgm:pt>
    <dgm:pt modelId="{35CF7061-76C6-404A-96D9-3997B0F01B37}" type="pres">
      <dgm:prSet presAssocID="{A225CADC-10A6-424B-83C3-AC621B84A486}" presName="rootConnector1" presStyleLbl="node1" presStyleIdx="0" presStyleCnt="0"/>
      <dgm:spPr/>
    </dgm:pt>
    <dgm:pt modelId="{B6E4E475-B110-4003-9070-8CF56F8E2AA3}" type="pres">
      <dgm:prSet presAssocID="{A225CADC-10A6-424B-83C3-AC621B84A486}" presName="hierChild2" presStyleCnt="0"/>
      <dgm:spPr/>
    </dgm:pt>
    <dgm:pt modelId="{C91BC2AF-C423-4B6D-A083-E54ADF6BE600}" type="pres">
      <dgm:prSet presAssocID="{8FC33B2A-C207-4C02-A390-B057BDA4DCBB}" presName="Name37" presStyleLbl="parChTrans1D2" presStyleIdx="0" presStyleCnt="5"/>
      <dgm:spPr/>
    </dgm:pt>
    <dgm:pt modelId="{3A848053-2C1C-4317-8F27-A67617F73BDE}" type="pres">
      <dgm:prSet presAssocID="{F40C96C5-7739-4CF6-8A36-CF799A98CA5A}" presName="hierRoot2" presStyleCnt="0">
        <dgm:presLayoutVars>
          <dgm:hierBranch val="init"/>
        </dgm:presLayoutVars>
      </dgm:prSet>
      <dgm:spPr/>
    </dgm:pt>
    <dgm:pt modelId="{9F6BECA4-9DCF-4702-9A6E-3B517E877C51}" type="pres">
      <dgm:prSet presAssocID="{F40C96C5-7739-4CF6-8A36-CF799A98CA5A}" presName="rootComposite" presStyleCnt="0"/>
      <dgm:spPr/>
    </dgm:pt>
    <dgm:pt modelId="{5AF3A2AF-BAFC-4081-9218-5921502CED48}" type="pres">
      <dgm:prSet presAssocID="{F40C96C5-7739-4CF6-8A36-CF799A98CA5A}" presName="rootText" presStyleLbl="node2" presStyleIdx="0" presStyleCnt="5">
        <dgm:presLayoutVars>
          <dgm:chPref val="3"/>
        </dgm:presLayoutVars>
      </dgm:prSet>
      <dgm:spPr/>
    </dgm:pt>
    <dgm:pt modelId="{B72FA39B-51F8-4A08-AB5B-D19AB3FF7F0E}" type="pres">
      <dgm:prSet presAssocID="{F40C96C5-7739-4CF6-8A36-CF799A98CA5A}" presName="rootConnector" presStyleLbl="node2" presStyleIdx="0" presStyleCnt="5"/>
      <dgm:spPr/>
    </dgm:pt>
    <dgm:pt modelId="{D1A43330-EAB5-4942-8BA0-8690F01B9323}" type="pres">
      <dgm:prSet presAssocID="{F40C96C5-7739-4CF6-8A36-CF799A98CA5A}" presName="hierChild4" presStyleCnt="0"/>
      <dgm:spPr/>
    </dgm:pt>
    <dgm:pt modelId="{E39D6F0D-35BF-4C55-A836-BB34E84B5327}" type="pres">
      <dgm:prSet presAssocID="{FEB32BAE-D92B-4077-B8C3-FD332D78E807}" presName="Name37" presStyleLbl="parChTrans1D3" presStyleIdx="0" presStyleCnt="2"/>
      <dgm:spPr/>
    </dgm:pt>
    <dgm:pt modelId="{C44F0B3C-BEDE-4E68-B0E5-CBAE97516147}" type="pres">
      <dgm:prSet presAssocID="{F1157C4C-DBD2-41F3-AA72-9E006B471773}" presName="hierRoot2" presStyleCnt="0">
        <dgm:presLayoutVars>
          <dgm:hierBranch val="init"/>
        </dgm:presLayoutVars>
      </dgm:prSet>
      <dgm:spPr/>
    </dgm:pt>
    <dgm:pt modelId="{D1347187-B4B8-4D16-8B02-D3DC3C935D1C}" type="pres">
      <dgm:prSet presAssocID="{F1157C4C-DBD2-41F3-AA72-9E006B471773}" presName="rootComposite" presStyleCnt="0"/>
      <dgm:spPr/>
    </dgm:pt>
    <dgm:pt modelId="{37087672-9CF1-4F9B-80CD-D1F798D87F42}" type="pres">
      <dgm:prSet presAssocID="{F1157C4C-DBD2-41F3-AA72-9E006B471773}" presName="rootText" presStyleLbl="node3" presStyleIdx="0" presStyleCnt="2" custLinFactNeighborX="63732" custLinFactNeighborY="0">
        <dgm:presLayoutVars>
          <dgm:chPref val="3"/>
        </dgm:presLayoutVars>
      </dgm:prSet>
      <dgm:spPr/>
    </dgm:pt>
    <dgm:pt modelId="{1905ACE9-D7F3-458B-A831-696F6D612896}" type="pres">
      <dgm:prSet presAssocID="{F1157C4C-DBD2-41F3-AA72-9E006B471773}" presName="rootConnector" presStyleLbl="node3" presStyleIdx="0" presStyleCnt="2"/>
      <dgm:spPr/>
    </dgm:pt>
    <dgm:pt modelId="{8DB3D525-9881-4BED-9C34-0B5EA40FC34F}" type="pres">
      <dgm:prSet presAssocID="{F1157C4C-DBD2-41F3-AA72-9E006B471773}" presName="hierChild4" presStyleCnt="0"/>
      <dgm:spPr/>
    </dgm:pt>
    <dgm:pt modelId="{ABF579B4-C396-4EEE-95BE-95B348B8B20B}" type="pres">
      <dgm:prSet presAssocID="{D60CDD41-87FA-4352-8727-A1448BFFF2F9}" presName="Name37" presStyleLbl="parChTrans1D4" presStyleIdx="0" presStyleCnt="4"/>
      <dgm:spPr/>
    </dgm:pt>
    <dgm:pt modelId="{9F60CF36-0C91-4A63-8D3B-BC39D27F6DA3}" type="pres">
      <dgm:prSet presAssocID="{12FD9B7F-1827-473E-BD3F-12E4F51E72CE}" presName="hierRoot2" presStyleCnt="0">
        <dgm:presLayoutVars>
          <dgm:hierBranch val="init"/>
        </dgm:presLayoutVars>
      </dgm:prSet>
      <dgm:spPr/>
    </dgm:pt>
    <dgm:pt modelId="{801402CB-A2D1-4EA5-984C-D756E4A6656B}" type="pres">
      <dgm:prSet presAssocID="{12FD9B7F-1827-473E-BD3F-12E4F51E72CE}" presName="rootComposite" presStyleCnt="0"/>
      <dgm:spPr/>
    </dgm:pt>
    <dgm:pt modelId="{D2B6C8E4-1620-4114-943A-7BEBF88025FF}" type="pres">
      <dgm:prSet presAssocID="{12FD9B7F-1827-473E-BD3F-12E4F51E72CE}" presName="rootText" presStyleLbl="node4" presStyleIdx="0" presStyleCnt="2" custLinFactNeighborX="79554" custLinFactNeighborY="1306">
        <dgm:presLayoutVars>
          <dgm:chPref val="3"/>
        </dgm:presLayoutVars>
      </dgm:prSet>
      <dgm:spPr/>
    </dgm:pt>
    <dgm:pt modelId="{F81AC28B-D737-4C9B-8514-E34B544B393E}" type="pres">
      <dgm:prSet presAssocID="{12FD9B7F-1827-473E-BD3F-12E4F51E72CE}" presName="rootConnector" presStyleLbl="node4" presStyleIdx="0" presStyleCnt="2"/>
      <dgm:spPr/>
    </dgm:pt>
    <dgm:pt modelId="{7F53CC52-3770-4864-92CD-16DB9CC38683}" type="pres">
      <dgm:prSet presAssocID="{12FD9B7F-1827-473E-BD3F-12E4F51E72CE}" presName="hierChild4" presStyleCnt="0"/>
      <dgm:spPr/>
    </dgm:pt>
    <dgm:pt modelId="{0F51D4FA-FB30-4976-9F7A-E4A8A4E23ACD}" type="pres">
      <dgm:prSet presAssocID="{12FD9B7F-1827-473E-BD3F-12E4F51E72CE}" presName="hierChild5" presStyleCnt="0"/>
      <dgm:spPr/>
    </dgm:pt>
    <dgm:pt modelId="{4245DCD6-0B68-4CD6-9533-BB4767B01CCF}" type="pres">
      <dgm:prSet presAssocID="{84BB9EF4-8FD8-4C6B-A930-8C3D490DAB14}" presName="Name37" presStyleLbl="parChTrans1D4" presStyleIdx="1" presStyleCnt="4"/>
      <dgm:spPr/>
    </dgm:pt>
    <dgm:pt modelId="{54C7B53F-71A3-4572-A9E7-90AB168D9FB3}" type="pres">
      <dgm:prSet presAssocID="{8C7B5CDB-C808-4C41-ABD8-A1ED631588B8}" presName="hierRoot2" presStyleCnt="0">
        <dgm:presLayoutVars>
          <dgm:hierBranch val="init"/>
        </dgm:presLayoutVars>
      </dgm:prSet>
      <dgm:spPr/>
    </dgm:pt>
    <dgm:pt modelId="{E6FF82E2-2278-47BA-B4C0-09C46FDA7487}" type="pres">
      <dgm:prSet presAssocID="{8C7B5CDB-C808-4C41-ABD8-A1ED631588B8}" presName="rootComposite" presStyleCnt="0"/>
      <dgm:spPr/>
    </dgm:pt>
    <dgm:pt modelId="{8A65F037-4C8E-4103-BDFD-3BD3EC29C4B1}" type="pres">
      <dgm:prSet presAssocID="{8C7B5CDB-C808-4C41-ABD8-A1ED631588B8}" presName="rootText" presStyleLbl="node4" presStyleIdx="1" presStyleCnt="2" custLinFactY="-40694" custLinFactNeighborX="-66075" custLinFactNeighborY="-100000">
        <dgm:presLayoutVars>
          <dgm:chPref val="3"/>
        </dgm:presLayoutVars>
      </dgm:prSet>
      <dgm:spPr/>
    </dgm:pt>
    <dgm:pt modelId="{EEAF111D-EE11-485C-A100-0DB5379807C2}" type="pres">
      <dgm:prSet presAssocID="{8C7B5CDB-C808-4C41-ABD8-A1ED631588B8}" presName="rootConnector" presStyleLbl="node4" presStyleIdx="1" presStyleCnt="2"/>
      <dgm:spPr/>
    </dgm:pt>
    <dgm:pt modelId="{9C8AC8E7-D22F-4DD5-9E18-12C24F1CDEFB}" type="pres">
      <dgm:prSet presAssocID="{8C7B5CDB-C808-4C41-ABD8-A1ED631588B8}" presName="hierChild4" presStyleCnt="0"/>
      <dgm:spPr/>
    </dgm:pt>
    <dgm:pt modelId="{49651680-002C-44A2-9EED-11585EB836F7}" type="pres">
      <dgm:prSet presAssocID="{8C7B5CDB-C808-4C41-ABD8-A1ED631588B8}" presName="hierChild5" presStyleCnt="0"/>
      <dgm:spPr/>
    </dgm:pt>
    <dgm:pt modelId="{6ED7528A-C331-4FF1-A388-CF2ED1C100FD}" type="pres">
      <dgm:prSet presAssocID="{F1157C4C-DBD2-41F3-AA72-9E006B471773}" presName="hierChild5" presStyleCnt="0"/>
      <dgm:spPr/>
    </dgm:pt>
    <dgm:pt modelId="{565DDD63-A1C6-4CCC-8C30-302196FADB8C}" type="pres">
      <dgm:prSet presAssocID="{0D61F9BD-47C3-4CE5-BBCA-6CE2F2DC724E}" presName="Name37" presStyleLbl="parChTrans1D3" presStyleIdx="1" presStyleCnt="2"/>
      <dgm:spPr/>
    </dgm:pt>
    <dgm:pt modelId="{8C215D5E-0995-4633-AB71-2260D84977C2}" type="pres">
      <dgm:prSet presAssocID="{777638D4-356E-421A-A0D7-644CCF00793F}" presName="hierRoot2" presStyleCnt="0">
        <dgm:presLayoutVars>
          <dgm:hierBranch val="init"/>
        </dgm:presLayoutVars>
      </dgm:prSet>
      <dgm:spPr/>
    </dgm:pt>
    <dgm:pt modelId="{CDE33B8D-9EDF-4824-984B-8222DF4557A8}" type="pres">
      <dgm:prSet presAssocID="{777638D4-356E-421A-A0D7-644CCF00793F}" presName="rootComposite" presStyleCnt="0"/>
      <dgm:spPr/>
    </dgm:pt>
    <dgm:pt modelId="{6EC52C54-7DE3-43F6-A0D8-5C47F4F4B78C}" type="pres">
      <dgm:prSet presAssocID="{777638D4-356E-421A-A0D7-644CCF00793F}" presName="rootText" presStyleLbl="node3" presStyleIdx="1" presStyleCnt="2" custLinFactX="37021" custLinFactNeighborX="100000" custLinFactNeighborY="0">
        <dgm:presLayoutVars>
          <dgm:chPref val="3"/>
        </dgm:presLayoutVars>
      </dgm:prSet>
      <dgm:spPr/>
    </dgm:pt>
    <dgm:pt modelId="{3E76FFE4-7951-47DC-81AC-3A3C289D1E60}" type="pres">
      <dgm:prSet presAssocID="{777638D4-356E-421A-A0D7-644CCF00793F}" presName="rootConnector" presStyleLbl="node3" presStyleIdx="1" presStyleCnt="2"/>
      <dgm:spPr/>
    </dgm:pt>
    <dgm:pt modelId="{C2FB44DC-FF38-40F6-A107-BCD92632EDD2}" type="pres">
      <dgm:prSet presAssocID="{777638D4-356E-421A-A0D7-644CCF00793F}" presName="hierChild4" presStyleCnt="0"/>
      <dgm:spPr/>
    </dgm:pt>
    <dgm:pt modelId="{228758C4-8F63-436D-A0C6-0671B396AAD7}" type="pres">
      <dgm:prSet presAssocID="{777638D4-356E-421A-A0D7-644CCF00793F}" presName="hierChild5" presStyleCnt="0"/>
      <dgm:spPr/>
    </dgm:pt>
    <dgm:pt modelId="{BE93B40E-5493-4BBE-897D-6355C697A9AF}" type="pres">
      <dgm:prSet presAssocID="{921A99A4-DB6B-4442-99E1-51B6E01C3282}" presName="Name111" presStyleLbl="parChTrans1D4" presStyleIdx="2" presStyleCnt="4"/>
      <dgm:spPr/>
    </dgm:pt>
    <dgm:pt modelId="{7EC10508-5AB8-44DF-A5A0-E6AE24283D0B}" type="pres">
      <dgm:prSet presAssocID="{1835AD55-6479-436D-AE49-64B8AF7650F2}" presName="hierRoot3" presStyleCnt="0">
        <dgm:presLayoutVars>
          <dgm:hierBranch val="init"/>
        </dgm:presLayoutVars>
      </dgm:prSet>
      <dgm:spPr/>
    </dgm:pt>
    <dgm:pt modelId="{A6D0E961-D3DD-4E10-837E-9FD844883044}" type="pres">
      <dgm:prSet presAssocID="{1835AD55-6479-436D-AE49-64B8AF7650F2}" presName="rootComposite3" presStyleCnt="0"/>
      <dgm:spPr/>
    </dgm:pt>
    <dgm:pt modelId="{50BFF259-89CF-4EFB-99D1-9F325B920990}" type="pres">
      <dgm:prSet presAssocID="{1835AD55-6479-436D-AE49-64B8AF7650F2}" presName="rootText3" presStyleLbl="asst3" presStyleIdx="0" presStyleCnt="2" custLinFactX="21839" custLinFactNeighborX="100000" custLinFactNeighborY="1306">
        <dgm:presLayoutVars>
          <dgm:chPref val="3"/>
        </dgm:presLayoutVars>
      </dgm:prSet>
      <dgm:spPr/>
    </dgm:pt>
    <dgm:pt modelId="{9089105B-AD17-416A-B82B-E632F73994FE}" type="pres">
      <dgm:prSet presAssocID="{1835AD55-6479-436D-AE49-64B8AF7650F2}" presName="rootConnector3" presStyleLbl="asst3" presStyleIdx="0" presStyleCnt="2"/>
      <dgm:spPr/>
    </dgm:pt>
    <dgm:pt modelId="{20370489-BC0C-4ACD-B404-477F0395F94C}" type="pres">
      <dgm:prSet presAssocID="{1835AD55-6479-436D-AE49-64B8AF7650F2}" presName="hierChild6" presStyleCnt="0"/>
      <dgm:spPr/>
    </dgm:pt>
    <dgm:pt modelId="{ACCDEF85-3F67-44A4-9B02-E5B3D9B8CEA4}" type="pres">
      <dgm:prSet presAssocID="{1835AD55-6479-436D-AE49-64B8AF7650F2}" presName="hierChild7" presStyleCnt="0"/>
      <dgm:spPr/>
    </dgm:pt>
    <dgm:pt modelId="{E473C100-4F34-48EE-AF76-CC8823E73381}" type="pres">
      <dgm:prSet presAssocID="{21835D47-D655-45A8-A7FC-FF75210C88F8}" presName="Name111" presStyleLbl="parChTrans1D4" presStyleIdx="3" presStyleCnt="4"/>
      <dgm:spPr/>
    </dgm:pt>
    <dgm:pt modelId="{0B768801-A337-4661-98F5-D40CA19F9923}" type="pres">
      <dgm:prSet presAssocID="{4D086D6E-94B7-473F-89C6-B3F3EFB174BC}" presName="hierRoot3" presStyleCnt="0">
        <dgm:presLayoutVars>
          <dgm:hierBranch val="init"/>
        </dgm:presLayoutVars>
      </dgm:prSet>
      <dgm:spPr/>
    </dgm:pt>
    <dgm:pt modelId="{8AA2847D-6219-4598-944E-744ECFC447B0}" type="pres">
      <dgm:prSet presAssocID="{4D086D6E-94B7-473F-89C6-B3F3EFB174BC}" presName="rootComposite3" presStyleCnt="0"/>
      <dgm:spPr/>
    </dgm:pt>
    <dgm:pt modelId="{E4247C11-914D-4933-A5F2-D38A9EDC4A66}" type="pres">
      <dgm:prSet presAssocID="{4D086D6E-94B7-473F-89C6-B3F3EFB174BC}" presName="rootText3" presStyleLbl="asst3" presStyleIdx="1" presStyleCnt="2" custLinFactX="58294" custLinFactNeighborX="100000" custLinFactNeighborY="1306">
        <dgm:presLayoutVars>
          <dgm:chPref val="3"/>
        </dgm:presLayoutVars>
      </dgm:prSet>
      <dgm:spPr/>
    </dgm:pt>
    <dgm:pt modelId="{5667F54A-443B-4B25-A776-DB028D3B888A}" type="pres">
      <dgm:prSet presAssocID="{4D086D6E-94B7-473F-89C6-B3F3EFB174BC}" presName="rootConnector3" presStyleLbl="asst3" presStyleIdx="1" presStyleCnt="2"/>
      <dgm:spPr/>
    </dgm:pt>
    <dgm:pt modelId="{89377E16-01DF-4425-B06A-22CA7F2102E5}" type="pres">
      <dgm:prSet presAssocID="{4D086D6E-94B7-473F-89C6-B3F3EFB174BC}" presName="hierChild6" presStyleCnt="0"/>
      <dgm:spPr/>
    </dgm:pt>
    <dgm:pt modelId="{C4423D89-0C33-4090-B256-42B9E8552A6A}" type="pres">
      <dgm:prSet presAssocID="{4D086D6E-94B7-473F-89C6-B3F3EFB174BC}" presName="hierChild7" presStyleCnt="0"/>
      <dgm:spPr/>
    </dgm:pt>
    <dgm:pt modelId="{7DE179D4-F08F-4802-B4BE-BE8C1047B53E}" type="pres">
      <dgm:prSet presAssocID="{F40C96C5-7739-4CF6-8A36-CF799A98CA5A}" presName="hierChild5" presStyleCnt="0"/>
      <dgm:spPr/>
    </dgm:pt>
    <dgm:pt modelId="{24BAA946-373C-48B4-848E-46ED804305AC}" type="pres">
      <dgm:prSet presAssocID="{E7E29FC3-A65F-42DA-8C19-5826FDFF33D3}" presName="Name37" presStyleLbl="parChTrans1D2" presStyleIdx="1" presStyleCnt="5"/>
      <dgm:spPr/>
    </dgm:pt>
    <dgm:pt modelId="{A7AF5025-F453-45F8-BFD3-18AC6A172595}" type="pres">
      <dgm:prSet presAssocID="{E10E07C5-EF43-42CF-9D6C-77B060A07B1F}" presName="hierRoot2" presStyleCnt="0">
        <dgm:presLayoutVars>
          <dgm:hierBranch val="init"/>
        </dgm:presLayoutVars>
      </dgm:prSet>
      <dgm:spPr/>
    </dgm:pt>
    <dgm:pt modelId="{3346DE73-68AE-4FD3-B89A-514CCD655F1A}" type="pres">
      <dgm:prSet presAssocID="{E10E07C5-EF43-42CF-9D6C-77B060A07B1F}" presName="rootComposite" presStyleCnt="0"/>
      <dgm:spPr/>
    </dgm:pt>
    <dgm:pt modelId="{FD7DC449-ECC7-41AC-A3BB-802A9DD68967}" type="pres">
      <dgm:prSet presAssocID="{E10E07C5-EF43-42CF-9D6C-77B060A07B1F}" presName="rootText" presStyleLbl="node2" presStyleIdx="1" presStyleCnt="5">
        <dgm:presLayoutVars>
          <dgm:chPref val="3"/>
        </dgm:presLayoutVars>
      </dgm:prSet>
      <dgm:spPr/>
    </dgm:pt>
    <dgm:pt modelId="{C9C6AFAD-4D57-44B2-A1EE-44224D7D95DD}" type="pres">
      <dgm:prSet presAssocID="{E10E07C5-EF43-42CF-9D6C-77B060A07B1F}" presName="rootConnector" presStyleLbl="node2" presStyleIdx="1" presStyleCnt="5"/>
      <dgm:spPr/>
    </dgm:pt>
    <dgm:pt modelId="{D6545034-C745-4A9B-BE08-BE5E10FDBC69}" type="pres">
      <dgm:prSet presAssocID="{E10E07C5-EF43-42CF-9D6C-77B060A07B1F}" presName="hierChild4" presStyleCnt="0"/>
      <dgm:spPr/>
    </dgm:pt>
    <dgm:pt modelId="{DE0912C1-6B27-41BC-8168-05A7D39B98F6}" type="pres">
      <dgm:prSet presAssocID="{E10E07C5-EF43-42CF-9D6C-77B060A07B1F}" presName="hierChild5" presStyleCnt="0"/>
      <dgm:spPr/>
    </dgm:pt>
    <dgm:pt modelId="{46BD9A64-189F-488D-81FD-675D5A285778}" type="pres">
      <dgm:prSet presAssocID="{BAE85C7B-CD0E-4627-8801-10B93001B56A}" presName="Name37" presStyleLbl="parChTrans1D2" presStyleIdx="2" presStyleCnt="5"/>
      <dgm:spPr/>
    </dgm:pt>
    <dgm:pt modelId="{E39C47DA-8F26-4FBD-BAC8-44B0F5799A03}" type="pres">
      <dgm:prSet presAssocID="{EE48BA91-87C0-4577-A976-B340B273096D}" presName="hierRoot2" presStyleCnt="0">
        <dgm:presLayoutVars>
          <dgm:hierBranch val="init"/>
        </dgm:presLayoutVars>
      </dgm:prSet>
      <dgm:spPr/>
    </dgm:pt>
    <dgm:pt modelId="{B2962154-08D0-4DBE-91B6-5EA0C2AA5AB3}" type="pres">
      <dgm:prSet presAssocID="{EE48BA91-87C0-4577-A976-B340B273096D}" presName="rootComposite" presStyleCnt="0"/>
      <dgm:spPr/>
    </dgm:pt>
    <dgm:pt modelId="{68F0377F-1DDC-4B5D-AC6F-9FF67D422BEB}" type="pres">
      <dgm:prSet presAssocID="{EE48BA91-87C0-4577-A976-B340B273096D}" presName="rootText" presStyleLbl="node2" presStyleIdx="2" presStyleCnt="5">
        <dgm:presLayoutVars>
          <dgm:chPref val="3"/>
        </dgm:presLayoutVars>
      </dgm:prSet>
      <dgm:spPr/>
    </dgm:pt>
    <dgm:pt modelId="{3C3D8198-303C-4CE0-BA99-E17CA58E9EC5}" type="pres">
      <dgm:prSet presAssocID="{EE48BA91-87C0-4577-A976-B340B273096D}" presName="rootConnector" presStyleLbl="node2" presStyleIdx="2" presStyleCnt="5"/>
      <dgm:spPr/>
    </dgm:pt>
    <dgm:pt modelId="{71E51296-1F1C-41BB-B159-ED1CD5723CCF}" type="pres">
      <dgm:prSet presAssocID="{EE48BA91-87C0-4577-A976-B340B273096D}" presName="hierChild4" presStyleCnt="0"/>
      <dgm:spPr/>
    </dgm:pt>
    <dgm:pt modelId="{38166343-DB9F-4685-B8EA-4E82C088D175}" type="pres">
      <dgm:prSet presAssocID="{EE48BA91-87C0-4577-A976-B340B273096D}" presName="hierChild5" presStyleCnt="0"/>
      <dgm:spPr/>
    </dgm:pt>
    <dgm:pt modelId="{D65BF285-FD67-4FCD-A664-D63EEA8E505E}" type="pres">
      <dgm:prSet presAssocID="{D834A239-AA27-491E-AF0E-5CCF4E95E36E}" presName="Name37" presStyleLbl="parChTrans1D2" presStyleIdx="3" presStyleCnt="5"/>
      <dgm:spPr/>
    </dgm:pt>
    <dgm:pt modelId="{D4AA60D7-75A6-41C0-BE6C-5965F97CE3E4}" type="pres">
      <dgm:prSet presAssocID="{EE0AF445-C265-466B-8E17-709F364C28DA}" presName="hierRoot2" presStyleCnt="0">
        <dgm:presLayoutVars>
          <dgm:hierBranch val="init"/>
        </dgm:presLayoutVars>
      </dgm:prSet>
      <dgm:spPr/>
    </dgm:pt>
    <dgm:pt modelId="{E437755B-6E93-4582-91D9-727F602B6734}" type="pres">
      <dgm:prSet presAssocID="{EE0AF445-C265-466B-8E17-709F364C28DA}" presName="rootComposite" presStyleCnt="0"/>
      <dgm:spPr/>
    </dgm:pt>
    <dgm:pt modelId="{BF00F748-2D2B-4520-A774-E338C689B972}" type="pres">
      <dgm:prSet presAssocID="{EE0AF445-C265-466B-8E17-709F364C28DA}" presName="rootText" presStyleLbl="node2" presStyleIdx="3" presStyleCnt="5">
        <dgm:presLayoutVars>
          <dgm:chPref val="3"/>
        </dgm:presLayoutVars>
      </dgm:prSet>
      <dgm:spPr/>
    </dgm:pt>
    <dgm:pt modelId="{271686D2-E151-40EC-88EE-E742998445FB}" type="pres">
      <dgm:prSet presAssocID="{EE0AF445-C265-466B-8E17-709F364C28DA}" presName="rootConnector" presStyleLbl="node2" presStyleIdx="3" presStyleCnt="5"/>
      <dgm:spPr/>
    </dgm:pt>
    <dgm:pt modelId="{5FD797A2-22B7-4A94-BB2E-9CEEC3A0A1FE}" type="pres">
      <dgm:prSet presAssocID="{EE0AF445-C265-466B-8E17-709F364C28DA}" presName="hierChild4" presStyleCnt="0"/>
      <dgm:spPr/>
    </dgm:pt>
    <dgm:pt modelId="{E6609104-C7EC-45E1-A485-3CFB2773D28E}" type="pres">
      <dgm:prSet presAssocID="{EE0AF445-C265-466B-8E17-709F364C28DA}" presName="hierChild5" presStyleCnt="0"/>
      <dgm:spPr/>
    </dgm:pt>
    <dgm:pt modelId="{E859E9E6-FFD6-4E0D-BDEB-30E2F77BDB21}" type="pres">
      <dgm:prSet presAssocID="{64D6253C-117B-44E4-8EC6-282C22C977BE}" presName="Name37" presStyleLbl="parChTrans1D2" presStyleIdx="4" presStyleCnt="5"/>
      <dgm:spPr/>
    </dgm:pt>
    <dgm:pt modelId="{29A97324-149B-43F3-BB3B-41262EFAEA21}" type="pres">
      <dgm:prSet presAssocID="{57C99491-7EF3-4034-8CB8-BEB531DB5AC8}" presName="hierRoot2" presStyleCnt="0">
        <dgm:presLayoutVars>
          <dgm:hierBranch val="init"/>
        </dgm:presLayoutVars>
      </dgm:prSet>
      <dgm:spPr/>
    </dgm:pt>
    <dgm:pt modelId="{63073EC1-F60F-4B39-9BE6-369F94858674}" type="pres">
      <dgm:prSet presAssocID="{57C99491-7EF3-4034-8CB8-BEB531DB5AC8}" presName="rootComposite" presStyleCnt="0"/>
      <dgm:spPr/>
    </dgm:pt>
    <dgm:pt modelId="{AF886340-FF7F-4C8E-B14A-89CF431077AB}" type="pres">
      <dgm:prSet presAssocID="{57C99491-7EF3-4034-8CB8-BEB531DB5AC8}" presName="rootText" presStyleLbl="node2" presStyleIdx="4" presStyleCnt="5">
        <dgm:presLayoutVars>
          <dgm:chPref val="3"/>
        </dgm:presLayoutVars>
      </dgm:prSet>
      <dgm:spPr/>
    </dgm:pt>
    <dgm:pt modelId="{BBD39156-DCE9-414F-B67C-1019E6B4867A}" type="pres">
      <dgm:prSet presAssocID="{57C99491-7EF3-4034-8CB8-BEB531DB5AC8}" presName="rootConnector" presStyleLbl="node2" presStyleIdx="4" presStyleCnt="5"/>
      <dgm:spPr/>
    </dgm:pt>
    <dgm:pt modelId="{78754CE8-D693-4061-89D6-980678BA860E}" type="pres">
      <dgm:prSet presAssocID="{57C99491-7EF3-4034-8CB8-BEB531DB5AC8}" presName="hierChild4" presStyleCnt="0"/>
      <dgm:spPr/>
    </dgm:pt>
    <dgm:pt modelId="{75D2E52A-A5CB-4DA8-8D12-08A91C4224C6}" type="pres">
      <dgm:prSet presAssocID="{57C99491-7EF3-4034-8CB8-BEB531DB5AC8}" presName="hierChild5" presStyleCnt="0"/>
      <dgm:spPr/>
    </dgm:pt>
    <dgm:pt modelId="{9F0EC7C5-0D91-43BF-9486-74935DDEE04B}" type="pres">
      <dgm:prSet presAssocID="{A225CADC-10A6-424B-83C3-AC621B84A486}" presName="hierChild3" presStyleCnt="0"/>
      <dgm:spPr/>
    </dgm:pt>
  </dgm:ptLst>
  <dgm:cxnLst>
    <dgm:cxn modelId="{17E4F709-244D-4701-BA23-FF251765771C}" type="presOf" srcId="{EE0AF445-C265-466B-8E17-709F364C28DA}" destId="{BF00F748-2D2B-4520-A774-E338C689B972}" srcOrd="0" destOrd="0" presId="urn:microsoft.com/office/officeart/2005/8/layout/orgChart1"/>
    <dgm:cxn modelId="{56426C0F-7930-4E10-A9B2-C13FDF20BE3E}" type="presOf" srcId="{12FD9B7F-1827-473E-BD3F-12E4F51E72CE}" destId="{F81AC28B-D737-4C9B-8514-E34B544B393E}" srcOrd="1" destOrd="0" presId="urn:microsoft.com/office/officeart/2005/8/layout/orgChart1"/>
    <dgm:cxn modelId="{E5EECB10-F12F-44BE-8E8E-D42360856846}" type="presOf" srcId="{A225CADC-10A6-424B-83C3-AC621B84A486}" destId="{A637F62A-629D-4E7F-B3E7-9E364A4DC7D4}" srcOrd="0" destOrd="0" presId="urn:microsoft.com/office/officeart/2005/8/layout/orgChart1"/>
    <dgm:cxn modelId="{87AA8727-3D5A-4486-A29F-851FED5A9249}" srcId="{F1157C4C-DBD2-41F3-AA72-9E006B471773}" destId="{12FD9B7F-1827-473E-BD3F-12E4F51E72CE}" srcOrd="0" destOrd="0" parTransId="{D60CDD41-87FA-4352-8727-A1448BFFF2F9}" sibTransId="{022F1AD8-0785-45C8-B11A-05E6E040061D}"/>
    <dgm:cxn modelId="{0CFB9736-44F6-4C10-B1FD-9494036B3DA2}" type="presOf" srcId="{D834A239-AA27-491E-AF0E-5CCF4E95E36E}" destId="{D65BF285-FD67-4FCD-A664-D63EEA8E505E}" srcOrd="0" destOrd="0" presId="urn:microsoft.com/office/officeart/2005/8/layout/orgChart1"/>
    <dgm:cxn modelId="{4B7BF939-0FF8-4F1E-97DF-1464D81EB70B}" type="presOf" srcId="{F40C96C5-7739-4CF6-8A36-CF799A98CA5A}" destId="{5AF3A2AF-BAFC-4081-9218-5921502CED48}" srcOrd="0" destOrd="0" presId="urn:microsoft.com/office/officeart/2005/8/layout/orgChart1"/>
    <dgm:cxn modelId="{F45AED5E-98B9-4EF9-9870-E9B4AD3FBEF9}" type="presOf" srcId="{E10E07C5-EF43-42CF-9D6C-77B060A07B1F}" destId="{FD7DC449-ECC7-41AC-A3BB-802A9DD68967}" srcOrd="0" destOrd="0" presId="urn:microsoft.com/office/officeart/2005/8/layout/orgChart1"/>
    <dgm:cxn modelId="{801B5D60-6A10-476D-9BC2-054D93D6CFC4}" type="presOf" srcId="{F40C96C5-7739-4CF6-8A36-CF799A98CA5A}" destId="{B72FA39B-51F8-4A08-AB5B-D19AB3FF7F0E}" srcOrd="1" destOrd="0" presId="urn:microsoft.com/office/officeart/2005/8/layout/orgChart1"/>
    <dgm:cxn modelId="{028C4463-3445-409D-8482-317DDB08D7AC}" srcId="{F40C96C5-7739-4CF6-8A36-CF799A98CA5A}" destId="{F1157C4C-DBD2-41F3-AA72-9E006B471773}" srcOrd="0" destOrd="0" parTransId="{FEB32BAE-D92B-4077-B8C3-FD332D78E807}" sibTransId="{D1769746-2AB1-4FC2-A992-6B4D659DF465}"/>
    <dgm:cxn modelId="{C03DB266-188E-47C6-A181-F65A1F695FAA}" type="presOf" srcId="{4D086D6E-94B7-473F-89C6-B3F3EFB174BC}" destId="{5667F54A-443B-4B25-A776-DB028D3B888A}" srcOrd="1" destOrd="0" presId="urn:microsoft.com/office/officeart/2005/8/layout/orgChart1"/>
    <dgm:cxn modelId="{C4508D67-0E39-475B-89B1-0BDD26F0163C}" type="presOf" srcId="{57C99491-7EF3-4034-8CB8-BEB531DB5AC8}" destId="{AF886340-FF7F-4C8E-B14A-89CF431077AB}" srcOrd="0" destOrd="0" presId="urn:microsoft.com/office/officeart/2005/8/layout/orgChart1"/>
    <dgm:cxn modelId="{5A4AC948-D9BD-47C4-96B7-47DD48A4443A}" srcId="{A225CADC-10A6-424B-83C3-AC621B84A486}" destId="{EE0AF445-C265-466B-8E17-709F364C28DA}" srcOrd="3" destOrd="0" parTransId="{D834A239-AA27-491E-AF0E-5CCF4E95E36E}" sibTransId="{D99C7DEB-5F83-474F-A2E0-58C2CEEA54B5}"/>
    <dgm:cxn modelId="{8D20626D-8966-437B-B47B-604B1D19AB53}" type="presOf" srcId="{EE48BA91-87C0-4577-A976-B340B273096D}" destId="{68F0377F-1DDC-4B5D-AC6F-9FF67D422BEB}" srcOrd="0" destOrd="0" presId="urn:microsoft.com/office/officeart/2005/8/layout/orgChart1"/>
    <dgm:cxn modelId="{E8651170-F443-4FBF-BC66-563AE3B849F2}" type="presOf" srcId="{1835AD55-6479-436D-AE49-64B8AF7650F2}" destId="{9089105B-AD17-416A-B82B-E632F73994FE}" srcOrd="1" destOrd="0" presId="urn:microsoft.com/office/officeart/2005/8/layout/orgChart1"/>
    <dgm:cxn modelId="{23B87C51-07CA-443C-8A9B-14EAD7AE93C1}" type="presOf" srcId="{F1157C4C-DBD2-41F3-AA72-9E006B471773}" destId="{37087672-9CF1-4F9B-80CD-D1F798D87F42}" srcOrd="0" destOrd="0" presId="urn:microsoft.com/office/officeart/2005/8/layout/orgChart1"/>
    <dgm:cxn modelId="{2EC81673-1A2B-4A59-A559-3142B6C8F724}" type="presOf" srcId="{A225CADC-10A6-424B-83C3-AC621B84A486}" destId="{35CF7061-76C6-404A-96D9-3997B0F01B37}" srcOrd="1" destOrd="0" presId="urn:microsoft.com/office/officeart/2005/8/layout/orgChart1"/>
    <dgm:cxn modelId="{47C67D77-DE70-48AF-B3F3-364E94EF492B}" type="presOf" srcId="{64D6253C-117B-44E4-8EC6-282C22C977BE}" destId="{E859E9E6-FFD6-4E0D-BDEB-30E2F77BDB21}" srcOrd="0" destOrd="0" presId="urn:microsoft.com/office/officeart/2005/8/layout/orgChart1"/>
    <dgm:cxn modelId="{3C305979-D9B4-4178-B9BF-F30530BCC438}" type="presOf" srcId="{8FC33B2A-C207-4C02-A390-B057BDA4DCBB}" destId="{C91BC2AF-C423-4B6D-A083-E54ADF6BE600}" srcOrd="0" destOrd="0" presId="urn:microsoft.com/office/officeart/2005/8/layout/orgChart1"/>
    <dgm:cxn modelId="{D8B2225A-7A67-40B9-A21F-DA7595C26A9D}" srcId="{777638D4-356E-421A-A0D7-644CCF00793F}" destId="{4D086D6E-94B7-473F-89C6-B3F3EFB174BC}" srcOrd="1" destOrd="0" parTransId="{21835D47-D655-45A8-A7FC-FF75210C88F8}" sibTransId="{13F21AD0-208A-49F8-9813-7A6DFD6944D8}"/>
    <dgm:cxn modelId="{0227DF7D-322E-41B2-A428-D332C388C537}" type="presOf" srcId="{8C7B5CDB-C808-4C41-ABD8-A1ED631588B8}" destId="{8A65F037-4C8E-4103-BDFD-3BD3EC29C4B1}" srcOrd="0" destOrd="0" presId="urn:microsoft.com/office/officeart/2005/8/layout/orgChart1"/>
    <dgm:cxn modelId="{9177D881-5A80-4391-B1C6-DBE8BB3B4B9E}" srcId="{A225CADC-10A6-424B-83C3-AC621B84A486}" destId="{57C99491-7EF3-4034-8CB8-BEB531DB5AC8}" srcOrd="4" destOrd="0" parTransId="{64D6253C-117B-44E4-8EC6-282C22C977BE}" sibTransId="{92449F07-48C7-4014-A502-98D10800A05A}"/>
    <dgm:cxn modelId="{42397582-7EF5-4164-9C20-95D8E5B199DE}" type="presOf" srcId="{E7E29FC3-A65F-42DA-8C19-5826FDFF33D3}" destId="{24BAA946-373C-48B4-848E-46ED804305AC}" srcOrd="0" destOrd="0" presId="urn:microsoft.com/office/officeart/2005/8/layout/orgChart1"/>
    <dgm:cxn modelId="{9ABF0683-1198-4B22-AEE6-998D3255A8A8}" srcId="{F1157C4C-DBD2-41F3-AA72-9E006B471773}" destId="{8C7B5CDB-C808-4C41-ABD8-A1ED631588B8}" srcOrd="1" destOrd="0" parTransId="{84BB9EF4-8FD8-4C6B-A930-8C3D490DAB14}" sibTransId="{D886BEF5-9E13-4725-9AB9-5B4162E63574}"/>
    <dgm:cxn modelId="{4D73EB84-1FC4-41FC-9905-1AB72A280159}" type="presOf" srcId="{12FD9B7F-1827-473E-BD3F-12E4F51E72CE}" destId="{D2B6C8E4-1620-4114-943A-7BEBF88025FF}" srcOrd="0" destOrd="0" presId="urn:microsoft.com/office/officeart/2005/8/layout/orgChart1"/>
    <dgm:cxn modelId="{6AEBFA8D-A07D-401F-AA38-E44C4B840B20}" type="presOf" srcId="{EE48BA91-87C0-4577-A976-B340B273096D}" destId="{3C3D8198-303C-4CE0-BA99-E17CA58E9EC5}" srcOrd="1" destOrd="0" presId="urn:microsoft.com/office/officeart/2005/8/layout/orgChart1"/>
    <dgm:cxn modelId="{0205978E-9F5C-498F-9DCA-5B671D77EADC}" type="presOf" srcId="{57C99491-7EF3-4034-8CB8-BEB531DB5AC8}" destId="{BBD39156-DCE9-414F-B67C-1019E6B4867A}" srcOrd="1" destOrd="0" presId="urn:microsoft.com/office/officeart/2005/8/layout/orgChart1"/>
    <dgm:cxn modelId="{5552D697-9F33-4606-840F-16675B6555ED}" type="presOf" srcId="{777638D4-356E-421A-A0D7-644CCF00793F}" destId="{6EC52C54-7DE3-43F6-A0D8-5C47F4F4B78C}" srcOrd="0" destOrd="0" presId="urn:microsoft.com/office/officeart/2005/8/layout/orgChart1"/>
    <dgm:cxn modelId="{415AA099-92F7-40DB-A5D1-A906E748D223}" type="presOf" srcId="{4D086D6E-94B7-473F-89C6-B3F3EFB174BC}" destId="{E4247C11-914D-4933-A5F2-D38A9EDC4A66}" srcOrd="0" destOrd="0" presId="urn:microsoft.com/office/officeart/2005/8/layout/orgChart1"/>
    <dgm:cxn modelId="{C1DDEA9D-BB8E-434A-9257-24A6B2EEF26B}" type="presOf" srcId="{921A99A4-DB6B-4442-99E1-51B6E01C3282}" destId="{BE93B40E-5493-4BBE-897D-6355C697A9AF}" srcOrd="0" destOrd="0" presId="urn:microsoft.com/office/officeart/2005/8/layout/orgChart1"/>
    <dgm:cxn modelId="{53DA33A0-8EBF-466A-A1C1-7FAD5CEA6DCF}" srcId="{A225CADC-10A6-424B-83C3-AC621B84A486}" destId="{E10E07C5-EF43-42CF-9D6C-77B060A07B1F}" srcOrd="1" destOrd="0" parTransId="{E7E29FC3-A65F-42DA-8C19-5826FDFF33D3}" sibTransId="{3D287BAB-C4D1-4486-BF69-2853C9B57D6E}"/>
    <dgm:cxn modelId="{3366ACA3-D6C6-4D0C-9F06-82F2C09BBFD7}" type="presOf" srcId="{84BB9EF4-8FD8-4C6B-A930-8C3D490DAB14}" destId="{4245DCD6-0B68-4CD6-9533-BB4767B01CCF}" srcOrd="0" destOrd="0" presId="urn:microsoft.com/office/officeart/2005/8/layout/orgChart1"/>
    <dgm:cxn modelId="{95B76BA6-15E4-4B11-9EED-4E5045B70AFF}" srcId="{A225CADC-10A6-424B-83C3-AC621B84A486}" destId="{EE48BA91-87C0-4577-A976-B340B273096D}" srcOrd="2" destOrd="0" parTransId="{BAE85C7B-CD0E-4627-8801-10B93001B56A}" sibTransId="{019400AD-CB6A-44F1-B11C-87A61C2A6D24}"/>
    <dgm:cxn modelId="{D0563FBD-3A0D-4135-A798-48801338A793}" type="presOf" srcId="{1835AD55-6479-436D-AE49-64B8AF7650F2}" destId="{50BFF259-89CF-4EFB-99D1-9F325B920990}" srcOrd="0" destOrd="0" presId="urn:microsoft.com/office/officeart/2005/8/layout/orgChart1"/>
    <dgm:cxn modelId="{423DF3C1-DFBA-4957-A719-16434786FE77}" type="presOf" srcId="{E10E07C5-EF43-42CF-9D6C-77B060A07B1F}" destId="{C9C6AFAD-4D57-44B2-A1EE-44224D7D95DD}" srcOrd="1" destOrd="0" presId="urn:microsoft.com/office/officeart/2005/8/layout/orgChart1"/>
    <dgm:cxn modelId="{9DDC2DC6-5D33-4125-8FC5-C77574FD8D2D}" srcId="{6EA1F4CD-0708-4339-A47D-25F76AEDB4DB}" destId="{A225CADC-10A6-424B-83C3-AC621B84A486}" srcOrd="0" destOrd="0" parTransId="{30EE8D1A-BA18-43FE-BD1E-B3D00D467FFA}" sibTransId="{BFB65B2D-9F76-48BF-91C0-CB89DD096915}"/>
    <dgm:cxn modelId="{A7F57CC6-6BBA-4465-AF85-944B735F76DE}" type="presOf" srcId="{FEB32BAE-D92B-4077-B8C3-FD332D78E807}" destId="{E39D6F0D-35BF-4C55-A836-BB34E84B5327}" srcOrd="0" destOrd="0" presId="urn:microsoft.com/office/officeart/2005/8/layout/orgChart1"/>
    <dgm:cxn modelId="{739332CA-F338-473B-96B8-BEEF2511CD7B}" type="presOf" srcId="{D60CDD41-87FA-4352-8727-A1448BFFF2F9}" destId="{ABF579B4-C396-4EEE-95BE-95B348B8B20B}" srcOrd="0" destOrd="0" presId="urn:microsoft.com/office/officeart/2005/8/layout/orgChart1"/>
    <dgm:cxn modelId="{488B74CB-A3A0-453D-AB7F-1082B639676F}" type="presOf" srcId="{8C7B5CDB-C808-4C41-ABD8-A1ED631588B8}" destId="{EEAF111D-EE11-485C-A100-0DB5379807C2}" srcOrd="1" destOrd="0" presId="urn:microsoft.com/office/officeart/2005/8/layout/orgChart1"/>
    <dgm:cxn modelId="{C49B26CD-0A98-4F54-A6E1-6B4F2BA5A505}" type="presOf" srcId="{21835D47-D655-45A8-A7FC-FF75210C88F8}" destId="{E473C100-4F34-48EE-AF76-CC8823E73381}" srcOrd="0" destOrd="0" presId="urn:microsoft.com/office/officeart/2005/8/layout/orgChart1"/>
    <dgm:cxn modelId="{A23B54CD-4AD8-40E4-82A0-35DF43583959}" srcId="{777638D4-356E-421A-A0D7-644CCF00793F}" destId="{1835AD55-6479-436D-AE49-64B8AF7650F2}" srcOrd="0" destOrd="0" parTransId="{921A99A4-DB6B-4442-99E1-51B6E01C3282}" sibTransId="{90376EC2-1489-48AE-94D9-7A54D2BB3DDF}"/>
    <dgm:cxn modelId="{E19211CE-273D-406D-9381-EE84D9ADDC0A}" type="presOf" srcId="{0D61F9BD-47C3-4CE5-BBCA-6CE2F2DC724E}" destId="{565DDD63-A1C6-4CCC-8C30-302196FADB8C}" srcOrd="0" destOrd="0" presId="urn:microsoft.com/office/officeart/2005/8/layout/orgChart1"/>
    <dgm:cxn modelId="{A02FB4E3-CFD1-45B4-8A6E-4D98488725AE}" type="presOf" srcId="{F1157C4C-DBD2-41F3-AA72-9E006B471773}" destId="{1905ACE9-D7F3-458B-A831-696F6D612896}" srcOrd="1" destOrd="0" presId="urn:microsoft.com/office/officeart/2005/8/layout/orgChart1"/>
    <dgm:cxn modelId="{310FDCE3-74D6-42D5-9823-F3ADFDF57ED4}" srcId="{F40C96C5-7739-4CF6-8A36-CF799A98CA5A}" destId="{777638D4-356E-421A-A0D7-644CCF00793F}" srcOrd="1" destOrd="0" parTransId="{0D61F9BD-47C3-4CE5-BBCA-6CE2F2DC724E}" sibTransId="{F3B379FD-D93D-46BA-8309-46053CF33F67}"/>
    <dgm:cxn modelId="{046BACE4-118A-4FD3-8552-2ECC1DD3F0DD}" type="presOf" srcId="{777638D4-356E-421A-A0D7-644CCF00793F}" destId="{3E76FFE4-7951-47DC-81AC-3A3C289D1E60}" srcOrd="1"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309D45FA-97CD-43D9-8002-428C0A876444}" srcId="{A225CADC-10A6-424B-83C3-AC621B84A486}" destId="{F40C96C5-7739-4CF6-8A36-CF799A98CA5A}" srcOrd="0" destOrd="0" parTransId="{8FC33B2A-C207-4C02-A390-B057BDA4DCBB}" sibTransId="{C240F2C5-1FDE-413B-B03D-CA50AF9EC9F1}"/>
    <dgm:cxn modelId="{10F787FA-C62E-43DE-A43B-DA6C97B5CC5E}" type="presOf" srcId="{BAE85C7B-CD0E-4627-8801-10B93001B56A}" destId="{46BD9A64-189F-488D-81FD-675D5A285778}" srcOrd="0" destOrd="0" presId="urn:microsoft.com/office/officeart/2005/8/layout/orgChart1"/>
    <dgm:cxn modelId="{0EE6E5FC-E56F-4E54-84C1-67C7359B4520}" type="presOf" srcId="{EE0AF445-C265-466B-8E17-709F364C28DA}" destId="{271686D2-E151-40EC-88EE-E742998445FB}" srcOrd="1" destOrd="0" presId="urn:microsoft.com/office/officeart/2005/8/layout/orgChart1"/>
    <dgm:cxn modelId="{95561D7E-E018-4F74-8B90-861FE4DAFA22}" type="presParOf" srcId="{BE809DCD-C791-4D06-B74E-636465068ABF}" destId="{BD2A7C67-1173-4823-A6C1-30622F3B7C9A}" srcOrd="0" destOrd="0" presId="urn:microsoft.com/office/officeart/2005/8/layout/orgChart1"/>
    <dgm:cxn modelId="{6911D824-5E16-40FB-A46A-5D1C5F95422F}" type="presParOf" srcId="{BD2A7C67-1173-4823-A6C1-30622F3B7C9A}" destId="{E2070773-A338-4A97-9701-214A22AD4C5A}" srcOrd="0" destOrd="0" presId="urn:microsoft.com/office/officeart/2005/8/layout/orgChart1"/>
    <dgm:cxn modelId="{AFD97EDC-FEA1-404F-AD9A-041AC48A726C}" type="presParOf" srcId="{E2070773-A338-4A97-9701-214A22AD4C5A}" destId="{A637F62A-629D-4E7F-B3E7-9E364A4DC7D4}" srcOrd="0" destOrd="0" presId="urn:microsoft.com/office/officeart/2005/8/layout/orgChart1"/>
    <dgm:cxn modelId="{CF0F1CC2-75CF-48EB-A030-CD1BB13BCF8C}" type="presParOf" srcId="{E2070773-A338-4A97-9701-214A22AD4C5A}" destId="{35CF7061-76C6-404A-96D9-3997B0F01B37}" srcOrd="1" destOrd="0" presId="urn:microsoft.com/office/officeart/2005/8/layout/orgChart1"/>
    <dgm:cxn modelId="{2FADB11A-070E-493C-8AF9-86DAC32E1405}" type="presParOf" srcId="{BD2A7C67-1173-4823-A6C1-30622F3B7C9A}" destId="{B6E4E475-B110-4003-9070-8CF56F8E2AA3}" srcOrd="1" destOrd="0" presId="urn:microsoft.com/office/officeart/2005/8/layout/orgChart1"/>
    <dgm:cxn modelId="{53D855B2-BE55-4C3B-A216-6D3F50D6764E}" type="presParOf" srcId="{B6E4E475-B110-4003-9070-8CF56F8E2AA3}" destId="{C91BC2AF-C423-4B6D-A083-E54ADF6BE600}" srcOrd="0" destOrd="0" presId="urn:microsoft.com/office/officeart/2005/8/layout/orgChart1"/>
    <dgm:cxn modelId="{4BBF5EEC-1FE5-46B5-B22D-B489EEA0D0B5}" type="presParOf" srcId="{B6E4E475-B110-4003-9070-8CF56F8E2AA3}" destId="{3A848053-2C1C-4317-8F27-A67617F73BDE}" srcOrd="1" destOrd="0" presId="urn:microsoft.com/office/officeart/2005/8/layout/orgChart1"/>
    <dgm:cxn modelId="{B64C2A32-0E9E-460D-A174-798ABCDC5F04}" type="presParOf" srcId="{3A848053-2C1C-4317-8F27-A67617F73BDE}" destId="{9F6BECA4-9DCF-4702-9A6E-3B517E877C51}" srcOrd="0" destOrd="0" presId="urn:microsoft.com/office/officeart/2005/8/layout/orgChart1"/>
    <dgm:cxn modelId="{3398FA88-DCF9-4C94-8BA1-804AEDFC324E}" type="presParOf" srcId="{9F6BECA4-9DCF-4702-9A6E-3B517E877C51}" destId="{5AF3A2AF-BAFC-4081-9218-5921502CED48}" srcOrd="0" destOrd="0" presId="urn:microsoft.com/office/officeart/2005/8/layout/orgChart1"/>
    <dgm:cxn modelId="{D8A3EB74-9700-46AF-A2B8-D9AA2005556E}" type="presParOf" srcId="{9F6BECA4-9DCF-4702-9A6E-3B517E877C51}" destId="{B72FA39B-51F8-4A08-AB5B-D19AB3FF7F0E}" srcOrd="1" destOrd="0" presId="urn:microsoft.com/office/officeart/2005/8/layout/orgChart1"/>
    <dgm:cxn modelId="{6C05F0A0-E268-4D9F-AB67-587E5DDA3EE5}" type="presParOf" srcId="{3A848053-2C1C-4317-8F27-A67617F73BDE}" destId="{D1A43330-EAB5-4942-8BA0-8690F01B9323}" srcOrd="1" destOrd="0" presId="urn:microsoft.com/office/officeart/2005/8/layout/orgChart1"/>
    <dgm:cxn modelId="{5FDC038B-FE3B-4B5C-A362-121B015E3527}" type="presParOf" srcId="{D1A43330-EAB5-4942-8BA0-8690F01B9323}" destId="{E39D6F0D-35BF-4C55-A836-BB34E84B5327}" srcOrd="0" destOrd="0" presId="urn:microsoft.com/office/officeart/2005/8/layout/orgChart1"/>
    <dgm:cxn modelId="{10994DAA-2E6D-45AF-8DC5-AC63624EBAFC}" type="presParOf" srcId="{D1A43330-EAB5-4942-8BA0-8690F01B9323}" destId="{C44F0B3C-BEDE-4E68-B0E5-CBAE97516147}" srcOrd="1" destOrd="0" presId="urn:microsoft.com/office/officeart/2005/8/layout/orgChart1"/>
    <dgm:cxn modelId="{C28BDC0D-393E-4E35-BE6C-0B93287DFB3D}" type="presParOf" srcId="{C44F0B3C-BEDE-4E68-B0E5-CBAE97516147}" destId="{D1347187-B4B8-4D16-8B02-D3DC3C935D1C}" srcOrd="0" destOrd="0" presId="urn:microsoft.com/office/officeart/2005/8/layout/orgChart1"/>
    <dgm:cxn modelId="{CF0CA665-4AB4-427B-A5F9-5309B1087683}" type="presParOf" srcId="{D1347187-B4B8-4D16-8B02-D3DC3C935D1C}" destId="{37087672-9CF1-4F9B-80CD-D1F798D87F42}" srcOrd="0" destOrd="0" presId="urn:microsoft.com/office/officeart/2005/8/layout/orgChart1"/>
    <dgm:cxn modelId="{399DE778-C2AA-49F3-8CC5-2218EA362B60}" type="presParOf" srcId="{D1347187-B4B8-4D16-8B02-D3DC3C935D1C}" destId="{1905ACE9-D7F3-458B-A831-696F6D612896}" srcOrd="1" destOrd="0" presId="urn:microsoft.com/office/officeart/2005/8/layout/orgChart1"/>
    <dgm:cxn modelId="{4E03582A-1F0E-4AE5-98E3-19AD675963D6}" type="presParOf" srcId="{C44F0B3C-BEDE-4E68-B0E5-CBAE97516147}" destId="{8DB3D525-9881-4BED-9C34-0B5EA40FC34F}" srcOrd="1" destOrd="0" presId="urn:microsoft.com/office/officeart/2005/8/layout/orgChart1"/>
    <dgm:cxn modelId="{E3B4861A-5774-4C70-BF21-C9767662FCB5}" type="presParOf" srcId="{8DB3D525-9881-4BED-9C34-0B5EA40FC34F}" destId="{ABF579B4-C396-4EEE-95BE-95B348B8B20B}" srcOrd="0" destOrd="0" presId="urn:microsoft.com/office/officeart/2005/8/layout/orgChart1"/>
    <dgm:cxn modelId="{1F9308AA-4ABF-4950-89C1-A32A6E16C9F6}" type="presParOf" srcId="{8DB3D525-9881-4BED-9C34-0B5EA40FC34F}" destId="{9F60CF36-0C91-4A63-8D3B-BC39D27F6DA3}" srcOrd="1" destOrd="0" presId="urn:microsoft.com/office/officeart/2005/8/layout/orgChart1"/>
    <dgm:cxn modelId="{5491547F-E66C-466E-85C3-6E17FA2F00B5}" type="presParOf" srcId="{9F60CF36-0C91-4A63-8D3B-BC39D27F6DA3}" destId="{801402CB-A2D1-4EA5-984C-D756E4A6656B}" srcOrd="0" destOrd="0" presId="urn:microsoft.com/office/officeart/2005/8/layout/orgChart1"/>
    <dgm:cxn modelId="{2A217280-0392-4074-ACBA-0A0EC136A76A}" type="presParOf" srcId="{801402CB-A2D1-4EA5-984C-D756E4A6656B}" destId="{D2B6C8E4-1620-4114-943A-7BEBF88025FF}" srcOrd="0" destOrd="0" presId="urn:microsoft.com/office/officeart/2005/8/layout/orgChart1"/>
    <dgm:cxn modelId="{24D42E1A-A4B1-4185-A177-4870A8DC8211}" type="presParOf" srcId="{801402CB-A2D1-4EA5-984C-D756E4A6656B}" destId="{F81AC28B-D737-4C9B-8514-E34B544B393E}" srcOrd="1" destOrd="0" presId="urn:microsoft.com/office/officeart/2005/8/layout/orgChart1"/>
    <dgm:cxn modelId="{3B266896-A5FA-4168-B455-4E2CB4431F7B}" type="presParOf" srcId="{9F60CF36-0C91-4A63-8D3B-BC39D27F6DA3}" destId="{7F53CC52-3770-4864-92CD-16DB9CC38683}" srcOrd="1" destOrd="0" presId="urn:microsoft.com/office/officeart/2005/8/layout/orgChart1"/>
    <dgm:cxn modelId="{7A0D63C7-E56F-4E12-81C9-179D61976857}" type="presParOf" srcId="{9F60CF36-0C91-4A63-8D3B-BC39D27F6DA3}" destId="{0F51D4FA-FB30-4976-9F7A-E4A8A4E23ACD}" srcOrd="2" destOrd="0" presId="urn:microsoft.com/office/officeart/2005/8/layout/orgChart1"/>
    <dgm:cxn modelId="{C668691F-E717-4B92-8ED2-BB210962B491}" type="presParOf" srcId="{8DB3D525-9881-4BED-9C34-0B5EA40FC34F}" destId="{4245DCD6-0B68-4CD6-9533-BB4767B01CCF}" srcOrd="2" destOrd="0" presId="urn:microsoft.com/office/officeart/2005/8/layout/orgChart1"/>
    <dgm:cxn modelId="{BDA2EC3B-9BB0-47FA-A500-06C04E0E1CCB}" type="presParOf" srcId="{8DB3D525-9881-4BED-9C34-0B5EA40FC34F}" destId="{54C7B53F-71A3-4572-A9E7-90AB168D9FB3}" srcOrd="3" destOrd="0" presId="urn:microsoft.com/office/officeart/2005/8/layout/orgChart1"/>
    <dgm:cxn modelId="{31F9D982-962A-47D7-B080-4466022091B7}" type="presParOf" srcId="{54C7B53F-71A3-4572-A9E7-90AB168D9FB3}" destId="{E6FF82E2-2278-47BA-B4C0-09C46FDA7487}" srcOrd="0" destOrd="0" presId="urn:microsoft.com/office/officeart/2005/8/layout/orgChart1"/>
    <dgm:cxn modelId="{757CDF06-9519-48B9-9621-B731AF2632C7}" type="presParOf" srcId="{E6FF82E2-2278-47BA-B4C0-09C46FDA7487}" destId="{8A65F037-4C8E-4103-BDFD-3BD3EC29C4B1}" srcOrd="0" destOrd="0" presId="urn:microsoft.com/office/officeart/2005/8/layout/orgChart1"/>
    <dgm:cxn modelId="{CB21193E-F9E4-4CA0-997E-B0A9BFB1D654}" type="presParOf" srcId="{E6FF82E2-2278-47BA-B4C0-09C46FDA7487}" destId="{EEAF111D-EE11-485C-A100-0DB5379807C2}" srcOrd="1" destOrd="0" presId="urn:microsoft.com/office/officeart/2005/8/layout/orgChart1"/>
    <dgm:cxn modelId="{5CB9851D-2BC4-4EA2-A81B-3C6C990832D5}" type="presParOf" srcId="{54C7B53F-71A3-4572-A9E7-90AB168D9FB3}" destId="{9C8AC8E7-D22F-4DD5-9E18-12C24F1CDEFB}" srcOrd="1" destOrd="0" presId="urn:microsoft.com/office/officeart/2005/8/layout/orgChart1"/>
    <dgm:cxn modelId="{D521EA46-5D90-4D7D-A55F-C94A2F67E18A}" type="presParOf" srcId="{54C7B53F-71A3-4572-A9E7-90AB168D9FB3}" destId="{49651680-002C-44A2-9EED-11585EB836F7}" srcOrd="2" destOrd="0" presId="urn:microsoft.com/office/officeart/2005/8/layout/orgChart1"/>
    <dgm:cxn modelId="{01AE82F7-926E-42F1-9BFA-01BD56353AC0}" type="presParOf" srcId="{C44F0B3C-BEDE-4E68-B0E5-CBAE97516147}" destId="{6ED7528A-C331-4FF1-A388-CF2ED1C100FD}" srcOrd="2" destOrd="0" presId="urn:microsoft.com/office/officeart/2005/8/layout/orgChart1"/>
    <dgm:cxn modelId="{E45DFA44-1ED4-4E16-8054-73A2231898F9}" type="presParOf" srcId="{D1A43330-EAB5-4942-8BA0-8690F01B9323}" destId="{565DDD63-A1C6-4CCC-8C30-302196FADB8C}" srcOrd="2" destOrd="0" presId="urn:microsoft.com/office/officeart/2005/8/layout/orgChart1"/>
    <dgm:cxn modelId="{26E54367-7A12-4AA5-A359-2BBF04FC4A4C}" type="presParOf" srcId="{D1A43330-EAB5-4942-8BA0-8690F01B9323}" destId="{8C215D5E-0995-4633-AB71-2260D84977C2}" srcOrd="3" destOrd="0" presId="urn:microsoft.com/office/officeart/2005/8/layout/orgChart1"/>
    <dgm:cxn modelId="{B0C0EA80-9C43-4B89-A726-04F66F9D4828}" type="presParOf" srcId="{8C215D5E-0995-4633-AB71-2260D84977C2}" destId="{CDE33B8D-9EDF-4824-984B-8222DF4557A8}" srcOrd="0" destOrd="0" presId="urn:microsoft.com/office/officeart/2005/8/layout/orgChart1"/>
    <dgm:cxn modelId="{74759C56-2F61-457D-B3F0-73BA85D6CC6B}" type="presParOf" srcId="{CDE33B8D-9EDF-4824-984B-8222DF4557A8}" destId="{6EC52C54-7DE3-43F6-A0D8-5C47F4F4B78C}" srcOrd="0" destOrd="0" presId="urn:microsoft.com/office/officeart/2005/8/layout/orgChart1"/>
    <dgm:cxn modelId="{61467783-6649-4A27-91DE-0CE920E7F924}" type="presParOf" srcId="{CDE33B8D-9EDF-4824-984B-8222DF4557A8}" destId="{3E76FFE4-7951-47DC-81AC-3A3C289D1E60}" srcOrd="1" destOrd="0" presId="urn:microsoft.com/office/officeart/2005/8/layout/orgChart1"/>
    <dgm:cxn modelId="{6C890813-EC04-4B41-9B9F-DBC5780C4DF5}" type="presParOf" srcId="{8C215D5E-0995-4633-AB71-2260D84977C2}" destId="{C2FB44DC-FF38-40F6-A107-BCD92632EDD2}" srcOrd="1" destOrd="0" presId="urn:microsoft.com/office/officeart/2005/8/layout/orgChart1"/>
    <dgm:cxn modelId="{58AECB0D-185C-4F13-BF05-CD4F5595CA24}" type="presParOf" srcId="{8C215D5E-0995-4633-AB71-2260D84977C2}" destId="{228758C4-8F63-436D-A0C6-0671B396AAD7}" srcOrd="2" destOrd="0" presId="urn:microsoft.com/office/officeart/2005/8/layout/orgChart1"/>
    <dgm:cxn modelId="{923BF3C8-62E0-483A-B65B-F93C085EF251}" type="presParOf" srcId="{228758C4-8F63-436D-A0C6-0671B396AAD7}" destId="{BE93B40E-5493-4BBE-897D-6355C697A9AF}" srcOrd="0" destOrd="0" presId="urn:microsoft.com/office/officeart/2005/8/layout/orgChart1"/>
    <dgm:cxn modelId="{92DBA544-8B12-4BAD-A342-C2D3AE482D79}" type="presParOf" srcId="{228758C4-8F63-436D-A0C6-0671B396AAD7}" destId="{7EC10508-5AB8-44DF-A5A0-E6AE24283D0B}" srcOrd="1" destOrd="0" presId="urn:microsoft.com/office/officeart/2005/8/layout/orgChart1"/>
    <dgm:cxn modelId="{03AEA2DE-FAA4-42CA-9994-2E256267589F}" type="presParOf" srcId="{7EC10508-5AB8-44DF-A5A0-E6AE24283D0B}" destId="{A6D0E961-D3DD-4E10-837E-9FD844883044}" srcOrd="0" destOrd="0" presId="urn:microsoft.com/office/officeart/2005/8/layout/orgChart1"/>
    <dgm:cxn modelId="{A486E76F-5E6D-4303-B833-91B939D9A528}" type="presParOf" srcId="{A6D0E961-D3DD-4E10-837E-9FD844883044}" destId="{50BFF259-89CF-4EFB-99D1-9F325B920990}" srcOrd="0" destOrd="0" presId="urn:microsoft.com/office/officeart/2005/8/layout/orgChart1"/>
    <dgm:cxn modelId="{7478BCA2-2652-41EB-9398-87DFA5DE1A8B}" type="presParOf" srcId="{A6D0E961-D3DD-4E10-837E-9FD844883044}" destId="{9089105B-AD17-416A-B82B-E632F73994FE}" srcOrd="1" destOrd="0" presId="urn:microsoft.com/office/officeart/2005/8/layout/orgChart1"/>
    <dgm:cxn modelId="{B8998724-E720-4DF9-95BF-51861017C662}" type="presParOf" srcId="{7EC10508-5AB8-44DF-A5A0-E6AE24283D0B}" destId="{20370489-BC0C-4ACD-B404-477F0395F94C}" srcOrd="1" destOrd="0" presId="urn:microsoft.com/office/officeart/2005/8/layout/orgChart1"/>
    <dgm:cxn modelId="{CBB23B01-C783-4CD5-A4C8-FF455B4ECBA6}" type="presParOf" srcId="{7EC10508-5AB8-44DF-A5A0-E6AE24283D0B}" destId="{ACCDEF85-3F67-44A4-9B02-E5B3D9B8CEA4}" srcOrd="2" destOrd="0" presId="urn:microsoft.com/office/officeart/2005/8/layout/orgChart1"/>
    <dgm:cxn modelId="{8CF25172-7D64-4597-9245-B56008CECB26}" type="presParOf" srcId="{228758C4-8F63-436D-A0C6-0671B396AAD7}" destId="{E473C100-4F34-48EE-AF76-CC8823E73381}" srcOrd="2" destOrd="0" presId="urn:microsoft.com/office/officeart/2005/8/layout/orgChart1"/>
    <dgm:cxn modelId="{843EB36F-A5B6-4ED5-962E-C5C27537BA7C}" type="presParOf" srcId="{228758C4-8F63-436D-A0C6-0671B396AAD7}" destId="{0B768801-A337-4661-98F5-D40CA19F9923}" srcOrd="3" destOrd="0" presId="urn:microsoft.com/office/officeart/2005/8/layout/orgChart1"/>
    <dgm:cxn modelId="{5F45858E-FCE3-425D-A984-1C9B1410D842}" type="presParOf" srcId="{0B768801-A337-4661-98F5-D40CA19F9923}" destId="{8AA2847D-6219-4598-944E-744ECFC447B0}" srcOrd="0" destOrd="0" presId="urn:microsoft.com/office/officeart/2005/8/layout/orgChart1"/>
    <dgm:cxn modelId="{88B2A342-4E5A-4745-8887-DC54A86AFB2A}" type="presParOf" srcId="{8AA2847D-6219-4598-944E-744ECFC447B0}" destId="{E4247C11-914D-4933-A5F2-D38A9EDC4A66}" srcOrd="0" destOrd="0" presId="urn:microsoft.com/office/officeart/2005/8/layout/orgChart1"/>
    <dgm:cxn modelId="{C25492CC-92FE-4532-AEDC-1379C43EB003}" type="presParOf" srcId="{8AA2847D-6219-4598-944E-744ECFC447B0}" destId="{5667F54A-443B-4B25-A776-DB028D3B888A}" srcOrd="1" destOrd="0" presId="urn:microsoft.com/office/officeart/2005/8/layout/orgChart1"/>
    <dgm:cxn modelId="{0BCC47F8-4EA2-4102-8CC2-8DBB00C1579B}" type="presParOf" srcId="{0B768801-A337-4661-98F5-D40CA19F9923}" destId="{89377E16-01DF-4425-B06A-22CA7F2102E5}" srcOrd="1" destOrd="0" presId="urn:microsoft.com/office/officeart/2005/8/layout/orgChart1"/>
    <dgm:cxn modelId="{35AEF834-6B9E-49CF-9101-F7D8D64BD7C5}" type="presParOf" srcId="{0B768801-A337-4661-98F5-D40CA19F9923}" destId="{C4423D89-0C33-4090-B256-42B9E8552A6A}" srcOrd="2" destOrd="0" presId="urn:microsoft.com/office/officeart/2005/8/layout/orgChart1"/>
    <dgm:cxn modelId="{44B61DE1-765D-4107-A55D-E8252AD2040B}" type="presParOf" srcId="{3A848053-2C1C-4317-8F27-A67617F73BDE}" destId="{7DE179D4-F08F-4802-B4BE-BE8C1047B53E}" srcOrd="2" destOrd="0" presId="urn:microsoft.com/office/officeart/2005/8/layout/orgChart1"/>
    <dgm:cxn modelId="{48118594-FDA5-4965-8A20-8A3F2B9DE0C8}" type="presParOf" srcId="{B6E4E475-B110-4003-9070-8CF56F8E2AA3}" destId="{24BAA946-373C-48B4-848E-46ED804305AC}" srcOrd="2" destOrd="0" presId="urn:microsoft.com/office/officeart/2005/8/layout/orgChart1"/>
    <dgm:cxn modelId="{D6F6789A-F8ED-40BE-93CD-8F9BFCEEB382}" type="presParOf" srcId="{B6E4E475-B110-4003-9070-8CF56F8E2AA3}" destId="{A7AF5025-F453-45F8-BFD3-18AC6A172595}" srcOrd="3" destOrd="0" presId="urn:microsoft.com/office/officeart/2005/8/layout/orgChart1"/>
    <dgm:cxn modelId="{C745D363-5A40-40A4-81E6-7CAEFE79A11D}" type="presParOf" srcId="{A7AF5025-F453-45F8-BFD3-18AC6A172595}" destId="{3346DE73-68AE-4FD3-B89A-514CCD655F1A}" srcOrd="0" destOrd="0" presId="urn:microsoft.com/office/officeart/2005/8/layout/orgChart1"/>
    <dgm:cxn modelId="{62DFE5C9-7D5F-4A9B-BB10-E0E3C981FD77}" type="presParOf" srcId="{3346DE73-68AE-4FD3-B89A-514CCD655F1A}" destId="{FD7DC449-ECC7-41AC-A3BB-802A9DD68967}" srcOrd="0" destOrd="0" presId="urn:microsoft.com/office/officeart/2005/8/layout/orgChart1"/>
    <dgm:cxn modelId="{6ECCEBCA-D785-4E73-8094-DE363EE16DEA}" type="presParOf" srcId="{3346DE73-68AE-4FD3-B89A-514CCD655F1A}" destId="{C9C6AFAD-4D57-44B2-A1EE-44224D7D95DD}" srcOrd="1" destOrd="0" presId="urn:microsoft.com/office/officeart/2005/8/layout/orgChart1"/>
    <dgm:cxn modelId="{125DB74E-7946-4A70-B537-7AA1C9BED388}" type="presParOf" srcId="{A7AF5025-F453-45F8-BFD3-18AC6A172595}" destId="{D6545034-C745-4A9B-BE08-BE5E10FDBC69}" srcOrd="1" destOrd="0" presId="urn:microsoft.com/office/officeart/2005/8/layout/orgChart1"/>
    <dgm:cxn modelId="{9D9D5251-8F06-4A8A-94F0-18058CB4A1EA}" type="presParOf" srcId="{A7AF5025-F453-45F8-BFD3-18AC6A172595}" destId="{DE0912C1-6B27-41BC-8168-05A7D39B98F6}" srcOrd="2" destOrd="0" presId="urn:microsoft.com/office/officeart/2005/8/layout/orgChart1"/>
    <dgm:cxn modelId="{EB3DF6BB-7524-4723-94B7-96F47DD6ABA4}" type="presParOf" srcId="{B6E4E475-B110-4003-9070-8CF56F8E2AA3}" destId="{46BD9A64-189F-488D-81FD-675D5A285778}" srcOrd="4" destOrd="0" presId="urn:microsoft.com/office/officeart/2005/8/layout/orgChart1"/>
    <dgm:cxn modelId="{4066E6C6-8DBA-45AE-A518-5484E6D115E7}" type="presParOf" srcId="{B6E4E475-B110-4003-9070-8CF56F8E2AA3}" destId="{E39C47DA-8F26-4FBD-BAC8-44B0F5799A03}" srcOrd="5" destOrd="0" presId="urn:microsoft.com/office/officeart/2005/8/layout/orgChart1"/>
    <dgm:cxn modelId="{ED48EC70-CF92-488C-A74F-0E182F393EAF}" type="presParOf" srcId="{E39C47DA-8F26-4FBD-BAC8-44B0F5799A03}" destId="{B2962154-08D0-4DBE-91B6-5EA0C2AA5AB3}" srcOrd="0" destOrd="0" presId="urn:microsoft.com/office/officeart/2005/8/layout/orgChart1"/>
    <dgm:cxn modelId="{2E390930-886D-442D-8CC5-EACAEDCE21AC}" type="presParOf" srcId="{B2962154-08D0-4DBE-91B6-5EA0C2AA5AB3}" destId="{68F0377F-1DDC-4B5D-AC6F-9FF67D422BEB}" srcOrd="0" destOrd="0" presId="urn:microsoft.com/office/officeart/2005/8/layout/orgChart1"/>
    <dgm:cxn modelId="{AB46ED23-9DAC-4BA3-B79C-0205FD6F60A0}" type="presParOf" srcId="{B2962154-08D0-4DBE-91B6-5EA0C2AA5AB3}" destId="{3C3D8198-303C-4CE0-BA99-E17CA58E9EC5}" srcOrd="1" destOrd="0" presId="urn:microsoft.com/office/officeart/2005/8/layout/orgChart1"/>
    <dgm:cxn modelId="{3034DEF6-1CDD-4DE0-B1FC-2672E5049753}" type="presParOf" srcId="{E39C47DA-8F26-4FBD-BAC8-44B0F5799A03}" destId="{71E51296-1F1C-41BB-B159-ED1CD5723CCF}" srcOrd="1" destOrd="0" presId="urn:microsoft.com/office/officeart/2005/8/layout/orgChart1"/>
    <dgm:cxn modelId="{09CCFED4-3D46-4C69-9A98-0FD21EB347E7}" type="presParOf" srcId="{E39C47DA-8F26-4FBD-BAC8-44B0F5799A03}" destId="{38166343-DB9F-4685-B8EA-4E82C088D175}" srcOrd="2" destOrd="0" presId="urn:microsoft.com/office/officeart/2005/8/layout/orgChart1"/>
    <dgm:cxn modelId="{BDA51305-FE67-4C4C-8135-EBA568A1C4A0}" type="presParOf" srcId="{B6E4E475-B110-4003-9070-8CF56F8E2AA3}" destId="{D65BF285-FD67-4FCD-A664-D63EEA8E505E}" srcOrd="6" destOrd="0" presId="urn:microsoft.com/office/officeart/2005/8/layout/orgChart1"/>
    <dgm:cxn modelId="{E9EAF94D-99C8-4247-AD79-8EC2BA7AEF63}" type="presParOf" srcId="{B6E4E475-B110-4003-9070-8CF56F8E2AA3}" destId="{D4AA60D7-75A6-41C0-BE6C-5965F97CE3E4}" srcOrd="7" destOrd="0" presId="urn:microsoft.com/office/officeart/2005/8/layout/orgChart1"/>
    <dgm:cxn modelId="{9B99214F-B664-436A-B1A1-068FBD76756A}" type="presParOf" srcId="{D4AA60D7-75A6-41C0-BE6C-5965F97CE3E4}" destId="{E437755B-6E93-4582-91D9-727F602B6734}" srcOrd="0" destOrd="0" presId="urn:microsoft.com/office/officeart/2005/8/layout/orgChart1"/>
    <dgm:cxn modelId="{74760D85-E9AF-4CA9-923F-E3ACA61DCB65}" type="presParOf" srcId="{E437755B-6E93-4582-91D9-727F602B6734}" destId="{BF00F748-2D2B-4520-A774-E338C689B972}" srcOrd="0" destOrd="0" presId="urn:microsoft.com/office/officeart/2005/8/layout/orgChart1"/>
    <dgm:cxn modelId="{5365D93F-1B49-4587-A775-6F0461E52BB1}" type="presParOf" srcId="{E437755B-6E93-4582-91D9-727F602B6734}" destId="{271686D2-E151-40EC-88EE-E742998445FB}" srcOrd="1" destOrd="0" presId="urn:microsoft.com/office/officeart/2005/8/layout/orgChart1"/>
    <dgm:cxn modelId="{12F45C4B-6C20-4FC2-954A-725D8961ABE3}" type="presParOf" srcId="{D4AA60D7-75A6-41C0-BE6C-5965F97CE3E4}" destId="{5FD797A2-22B7-4A94-BB2E-9CEEC3A0A1FE}" srcOrd="1" destOrd="0" presId="urn:microsoft.com/office/officeart/2005/8/layout/orgChart1"/>
    <dgm:cxn modelId="{F6F8543F-EC8C-434C-8701-27E038972698}" type="presParOf" srcId="{D4AA60D7-75A6-41C0-BE6C-5965F97CE3E4}" destId="{E6609104-C7EC-45E1-A485-3CFB2773D28E}" srcOrd="2" destOrd="0" presId="urn:microsoft.com/office/officeart/2005/8/layout/orgChart1"/>
    <dgm:cxn modelId="{B30193BC-D216-4F70-9E0E-C1788342934C}" type="presParOf" srcId="{B6E4E475-B110-4003-9070-8CF56F8E2AA3}" destId="{E859E9E6-FFD6-4E0D-BDEB-30E2F77BDB21}" srcOrd="8" destOrd="0" presId="urn:microsoft.com/office/officeart/2005/8/layout/orgChart1"/>
    <dgm:cxn modelId="{01EAA83C-6C61-4472-B856-719A69019BF7}" type="presParOf" srcId="{B6E4E475-B110-4003-9070-8CF56F8E2AA3}" destId="{29A97324-149B-43F3-BB3B-41262EFAEA21}" srcOrd="9" destOrd="0" presId="urn:microsoft.com/office/officeart/2005/8/layout/orgChart1"/>
    <dgm:cxn modelId="{BD7305B7-F237-4957-B8DC-55528F4B80B4}" type="presParOf" srcId="{29A97324-149B-43F3-BB3B-41262EFAEA21}" destId="{63073EC1-F60F-4B39-9BE6-369F94858674}" srcOrd="0" destOrd="0" presId="urn:microsoft.com/office/officeart/2005/8/layout/orgChart1"/>
    <dgm:cxn modelId="{1852945F-EDE3-43F6-B966-7FCBD02A0620}" type="presParOf" srcId="{63073EC1-F60F-4B39-9BE6-369F94858674}" destId="{AF886340-FF7F-4C8E-B14A-89CF431077AB}" srcOrd="0" destOrd="0" presId="urn:microsoft.com/office/officeart/2005/8/layout/orgChart1"/>
    <dgm:cxn modelId="{6BA922A0-70E8-4863-B610-468F3FB17FEA}" type="presParOf" srcId="{63073EC1-F60F-4B39-9BE6-369F94858674}" destId="{BBD39156-DCE9-414F-B67C-1019E6B4867A}" srcOrd="1" destOrd="0" presId="urn:microsoft.com/office/officeart/2005/8/layout/orgChart1"/>
    <dgm:cxn modelId="{909549D8-E8FB-447A-95F7-44C0BD0EA61D}" type="presParOf" srcId="{29A97324-149B-43F3-BB3B-41262EFAEA21}" destId="{78754CE8-D693-4061-89D6-980678BA860E}" srcOrd="1" destOrd="0" presId="urn:microsoft.com/office/officeart/2005/8/layout/orgChart1"/>
    <dgm:cxn modelId="{3758F556-2D67-4073-8765-B293C99A215C}" type="presParOf" srcId="{29A97324-149B-43F3-BB3B-41262EFAEA21}" destId="{75D2E52A-A5CB-4DA8-8D12-08A91C4224C6}" srcOrd="2" destOrd="0" presId="urn:microsoft.com/office/officeart/2005/8/layout/orgChart1"/>
    <dgm:cxn modelId="{EC110499-1BF8-4235-9701-CAEE736C5A0B}" type="presParOf" srcId="{BD2A7C67-1173-4823-A6C1-30622F3B7C9A}" destId="{9F0EC7C5-0D91-43BF-9486-74935DDEE04B}"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E9E6-FFD6-4E0D-BDEB-30E2F77BDB21}">
      <dsp:nvSpPr>
        <dsp:cNvPr id="0" name=""/>
        <dsp:cNvSpPr/>
      </dsp:nvSpPr>
      <dsp:spPr>
        <a:xfrm>
          <a:off x="5392018" y="619055"/>
          <a:ext cx="2988171" cy="259304"/>
        </a:xfrm>
        <a:custGeom>
          <a:avLst/>
          <a:gdLst/>
          <a:ahLst/>
          <a:cxnLst/>
          <a:rect l="0" t="0" r="0" b="0"/>
          <a:pathLst>
            <a:path>
              <a:moveTo>
                <a:pt x="0" y="0"/>
              </a:moveTo>
              <a:lnTo>
                <a:pt x="0" y="129652"/>
              </a:lnTo>
              <a:lnTo>
                <a:pt x="2988171" y="129652"/>
              </a:lnTo>
              <a:lnTo>
                <a:pt x="2988171" y="259304"/>
              </a:lnTo>
            </a:path>
          </a:pathLst>
        </a:custGeom>
        <a:noFill/>
        <a:ln w="19050" cap="rnd"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5BF285-FD67-4FCD-A664-D63EEA8E505E}">
      <dsp:nvSpPr>
        <dsp:cNvPr id="0" name=""/>
        <dsp:cNvSpPr/>
      </dsp:nvSpPr>
      <dsp:spPr>
        <a:xfrm>
          <a:off x="5392018" y="619055"/>
          <a:ext cx="1494085" cy="259304"/>
        </a:xfrm>
        <a:custGeom>
          <a:avLst/>
          <a:gdLst/>
          <a:ahLst/>
          <a:cxnLst/>
          <a:rect l="0" t="0" r="0" b="0"/>
          <a:pathLst>
            <a:path>
              <a:moveTo>
                <a:pt x="0" y="0"/>
              </a:moveTo>
              <a:lnTo>
                <a:pt x="0" y="129652"/>
              </a:lnTo>
              <a:lnTo>
                <a:pt x="1494085" y="129652"/>
              </a:lnTo>
              <a:lnTo>
                <a:pt x="1494085" y="259304"/>
              </a:lnTo>
            </a:path>
          </a:pathLst>
        </a:custGeom>
        <a:noFill/>
        <a:ln w="19050" cap="rnd"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BD9A64-189F-488D-81FD-675D5A285778}">
      <dsp:nvSpPr>
        <dsp:cNvPr id="0" name=""/>
        <dsp:cNvSpPr/>
      </dsp:nvSpPr>
      <dsp:spPr>
        <a:xfrm>
          <a:off x="5346298" y="619055"/>
          <a:ext cx="91440" cy="259304"/>
        </a:xfrm>
        <a:custGeom>
          <a:avLst/>
          <a:gdLst/>
          <a:ahLst/>
          <a:cxnLst/>
          <a:rect l="0" t="0" r="0" b="0"/>
          <a:pathLst>
            <a:path>
              <a:moveTo>
                <a:pt x="45720" y="0"/>
              </a:moveTo>
              <a:lnTo>
                <a:pt x="45720" y="259304"/>
              </a:lnTo>
            </a:path>
          </a:pathLst>
        </a:custGeom>
        <a:noFill/>
        <a:ln w="19050" cap="rnd"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BAA946-373C-48B4-848E-46ED804305AC}">
      <dsp:nvSpPr>
        <dsp:cNvPr id="0" name=""/>
        <dsp:cNvSpPr/>
      </dsp:nvSpPr>
      <dsp:spPr>
        <a:xfrm>
          <a:off x="3897932" y="619055"/>
          <a:ext cx="1494085" cy="259304"/>
        </a:xfrm>
        <a:custGeom>
          <a:avLst/>
          <a:gdLst/>
          <a:ahLst/>
          <a:cxnLst/>
          <a:rect l="0" t="0" r="0" b="0"/>
          <a:pathLst>
            <a:path>
              <a:moveTo>
                <a:pt x="1494085" y="0"/>
              </a:moveTo>
              <a:lnTo>
                <a:pt x="1494085" y="129652"/>
              </a:lnTo>
              <a:lnTo>
                <a:pt x="0" y="129652"/>
              </a:lnTo>
              <a:lnTo>
                <a:pt x="0" y="259304"/>
              </a:lnTo>
            </a:path>
          </a:pathLst>
        </a:custGeom>
        <a:noFill/>
        <a:ln w="19050" cap="rnd"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473C100-4F34-48EE-AF76-CC8823E73381}">
      <dsp:nvSpPr>
        <dsp:cNvPr id="0" name=""/>
        <dsp:cNvSpPr/>
      </dsp:nvSpPr>
      <dsp:spPr>
        <a:xfrm>
          <a:off x="5370669" y="2372445"/>
          <a:ext cx="392327" cy="576062"/>
        </a:xfrm>
        <a:custGeom>
          <a:avLst/>
          <a:gdLst/>
          <a:ahLst/>
          <a:cxnLst/>
          <a:rect l="0" t="0" r="0" b="0"/>
          <a:pathLst>
            <a:path>
              <a:moveTo>
                <a:pt x="0" y="0"/>
              </a:moveTo>
              <a:lnTo>
                <a:pt x="0" y="576062"/>
              </a:lnTo>
              <a:lnTo>
                <a:pt x="392327" y="576062"/>
              </a:lnTo>
            </a:path>
          </a:pathLst>
        </a:custGeom>
        <a:noFill/>
        <a:ln w="19050" cap="rnd"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93B40E-5493-4BBE-897D-6355C697A9AF}">
      <dsp:nvSpPr>
        <dsp:cNvPr id="0" name=""/>
        <dsp:cNvSpPr/>
      </dsp:nvSpPr>
      <dsp:spPr>
        <a:xfrm>
          <a:off x="5053552" y="2372445"/>
          <a:ext cx="317116" cy="576062"/>
        </a:xfrm>
        <a:custGeom>
          <a:avLst/>
          <a:gdLst/>
          <a:ahLst/>
          <a:cxnLst/>
          <a:rect l="0" t="0" r="0" b="0"/>
          <a:pathLst>
            <a:path>
              <a:moveTo>
                <a:pt x="317116" y="0"/>
              </a:moveTo>
              <a:lnTo>
                <a:pt x="317116" y="576062"/>
              </a:lnTo>
              <a:lnTo>
                <a:pt x="0" y="576062"/>
              </a:lnTo>
            </a:path>
          </a:pathLst>
        </a:custGeom>
        <a:noFill/>
        <a:ln w="19050" cap="rnd"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65DDD63-A1C6-4CCC-8C30-302196FADB8C}">
      <dsp:nvSpPr>
        <dsp:cNvPr id="0" name=""/>
        <dsp:cNvSpPr/>
      </dsp:nvSpPr>
      <dsp:spPr>
        <a:xfrm>
          <a:off x="2403846" y="1495750"/>
          <a:ext cx="2966822" cy="259304"/>
        </a:xfrm>
        <a:custGeom>
          <a:avLst/>
          <a:gdLst/>
          <a:ahLst/>
          <a:cxnLst/>
          <a:rect l="0" t="0" r="0" b="0"/>
          <a:pathLst>
            <a:path>
              <a:moveTo>
                <a:pt x="0" y="0"/>
              </a:moveTo>
              <a:lnTo>
                <a:pt x="0" y="129652"/>
              </a:lnTo>
              <a:lnTo>
                <a:pt x="2966822" y="129652"/>
              </a:lnTo>
              <a:lnTo>
                <a:pt x="2966822" y="259304"/>
              </a:lnTo>
            </a:path>
          </a:pathLst>
        </a:custGeom>
        <a:noFill/>
        <a:ln w="19050" cap="rnd"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245DCD6-0B68-4CD6-9533-BB4767B01CCF}">
      <dsp:nvSpPr>
        <dsp:cNvPr id="0" name=""/>
        <dsp:cNvSpPr/>
      </dsp:nvSpPr>
      <dsp:spPr>
        <a:xfrm>
          <a:off x="1239138" y="2372445"/>
          <a:ext cx="182834" cy="576062"/>
        </a:xfrm>
        <a:custGeom>
          <a:avLst/>
          <a:gdLst/>
          <a:ahLst/>
          <a:cxnLst/>
          <a:rect l="0" t="0" r="0" b="0"/>
          <a:pathLst>
            <a:path>
              <a:moveTo>
                <a:pt x="182834" y="0"/>
              </a:moveTo>
              <a:lnTo>
                <a:pt x="182834" y="576062"/>
              </a:lnTo>
              <a:lnTo>
                <a:pt x="0" y="576062"/>
              </a:lnTo>
            </a:path>
          </a:pathLst>
        </a:custGeom>
        <a:noFill/>
        <a:ln w="19050" cap="rnd"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F579B4-C396-4EEE-95BE-95B348B8B20B}">
      <dsp:nvSpPr>
        <dsp:cNvPr id="0" name=""/>
        <dsp:cNvSpPr/>
      </dsp:nvSpPr>
      <dsp:spPr>
        <a:xfrm>
          <a:off x="1421973" y="2372445"/>
          <a:ext cx="380584" cy="576062"/>
        </a:xfrm>
        <a:custGeom>
          <a:avLst/>
          <a:gdLst/>
          <a:ahLst/>
          <a:cxnLst/>
          <a:rect l="0" t="0" r="0" b="0"/>
          <a:pathLst>
            <a:path>
              <a:moveTo>
                <a:pt x="0" y="0"/>
              </a:moveTo>
              <a:lnTo>
                <a:pt x="0" y="576062"/>
              </a:lnTo>
              <a:lnTo>
                <a:pt x="380584" y="576062"/>
              </a:lnTo>
            </a:path>
          </a:pathLst>
        </a:custGeom>
        <a:noFill/>
        <a:ln w="19050" cap="rnd"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9D6F0D-35BF-4C55-A836-BB34E84B5327}">
      <dsp:nvSpPr>
        <dsp:cNvPr id="0" name=""/>
        <dsp:cNvSpPr/>
      </dsp:nvSpPr>
      <dsp:spPr>
        <a:xfrm>
          <a:off x="1915885" y="1495750"/>
          <a:ext cx="487961" cy="259304"/>
        </a:xfrm>
        <a:custGeom>
          <a:avLst/>
          <a:gdLst/>
          <a:ahLst/>
          <a:cxnLst/>
          <a:rect l="0" t="0" r="0" b="0"/>
          <a:pathLst>
            <a:path>
              <a:moveTo>
                <a:pt x="487961" y="0"/>
              </a:moveTo>
              <a:lnTo>
                <a:pt x="487961" y="129652"/>
              </a:lnTo>
              <a:lnTo>
                <a:pt x="0" y="129652"/>
              </a:lnTo>
              <a:lnTo>
                <a:pt x="0" y="259304"/>
              </a:lnTo>
            </a:path>
          </a:pathLst>
        </a:custGeom>
        <a:noFill/>
        <a:ln w="19050" cap="rnd" cmpd="sng" algn="ctr">
          <a:solidFill>
            <a:schemeClr val="accent4">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1BC2AF-C423-4B6D-A083-E54ADF6BE600}">
      <dsp:nvSpPr>
        <dsp:cNvPr id="0" name=""/>
        <dsp:cNvSpPr/>
      </dsp:nvSpPr>
      <dsp:spPr>
        <a:xfrm>
          <a:off x="2403846" y="619055"/>
          <a:ext cx="2988171" cy="259304"/>
        </a:xfrm>
        <a:custGeom>
          <a:avLst/>
          <a:gdLst/>
          <a:ahLst/>
          <a:cxnLst/>
          <a:rect l="0" t="0" r="0" b="0"/>
          <a:pathLst>
            <a:path>
              <a:moveTo>
                <a:pt x="2988171" y="0"/>
              </a:moveTo>
              <a:lnTo>
                <a:pt x="2988171" y="129652"/>
              </a:lnTo>
              <a:lnTo>
                <a:pt x="0" y="129652"/>
              </a:lnTo>
              <a:lnTo>
                <a:pt x="0" y="259304"/>
              </a:lnTo>
            </a:path>
          </a:pathLst>
        </a:custGeom>
        <a:noFill/>
        <a:ln w="19050" cap="rnd"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37F62A-629D-4E7F-B3E7-9E364A4DC7D4}">
      <dsp:nvSpPr>
        <dsp:cNvPr id="0" name=""/>
        <dsp:cNvSpPr/>
      </dsp:nvSpPr>
      <dsp:spPr>
        <a:xfrm>
          <a:off x="4774627" y="166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Christa Cloete </a:t>
          </a:r>
        </a:p>
        <a:p>
          <a:pPr marL="0" lvl="0" indent="0" algn="ctr" defTabSz="400050">
            <a:lnSpc>
              <a:spcPct val="90000"/>
            </a:lnSpc>
            <a:spcBef>
              <a:spcPct val="0"/>
            </a:spcBef>
            <a:spcAft>
              <a:spcPct val="35000"/>
            </a:spcAft>
            <a:buNone/>
          </a:pPr>
          <a:r>
            <a:rPr lang="en-ZA" sz="900" kern="1200" dirty="0"/>
            <a:t>CEO and Project leader Integra</a:t>
          </a:r>
        </a:p>
      </dsp:txBody>
      <dsp:txXfrm>
        <a:off x="4774627" y="1664"/>
        <a:ext cx="1234781" cy="617390"/>
      </dsp:txXfrm>
    </dsp:sp>
    <dsp:sp modelId="{5AF3A2AF-BAFC-4081-9218-5921502CED48}">
      <dsp:nvSpPr>
        <dsp:cNvPr id="0" name=""/>
        <dsp:cNvSpPr/>
      </dsp:nvSpPr>
      <dsp:spPr>
        <a:xfrm>
          <a:off x="1786455"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Andre Cloete</a:t>
          </a:r>
        </a:p>
        <a:p>
          <a:pPr marL="0" lvl="0" indent="0" algn="ctr" defTabSz="400050">
            <a:lnSpc>
              <a:spcPct val="90000"/>
            </a:lnSpc>
            <a:spcBef>
              <a:spcPct val="0"/>
            </a:spcBef>
            <a:spcAft>
              <a:spcPct val="35000"/>
            </a:spcAft>
            <a:buNone/>
          </a:pPr>
          <a:r>
            <a:rPr lang="en-ZA" sz="900" kern="1200" dirty="0"/>
            <a:t>Project Leader</a:t>
          </a:r>
        </a:p>
      </dsp:txBody>
      <dsp:txXfrm>
        <a:off x="1786455" y="878359"/>
        <a:ext cx="1234781" cy="617390"/>
      </dsp:txXfrm>
    </dsp:sp>
    <dsp:sp modelId="{37087672-9CF1-4F9B-80CD-D1F798D87F42}">
      <dsp:nvSpPr>
        <dsp:cNvPr id="0" name=""/>
        <dsp:cNvSpPr/>
      </dsp:nvSpPr>
      <dsp:spPr>
        <a:xfrm>
          <a:off x="1298494" y="175505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Training Supervisor Agri</a:t>
          </a:r>
        </a:p>
      </dsp:txBody>
      <dsp:txXfrm>
        <a:off x="1298494" y="1755054"/>
        <a:ext cx="1234781" cy="617390"/>
      </dsp:txXfrm>
    </dsp:sp>
    <dsp:sp modelId="{D2B6C8E4-1620-4114-943A-7BEBF88025FF}">
      <dsp:nvSpPr>
        <dsp:cNvPr id="0" name=""/>
        <dsp:cNvSpPr/>
      </dsp:nvSpPr>
      <dsp:spPr>
        <a:xfrm>
          <a:off x="1802557"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Farm Worker 2</a:t>
          </a:r>
        </a:p>
      </dsp:txBody>
      <dsp:txXfrm>
        <a:off x="1802557" y="2639812"/>
        <a:ext cx="1234781" cy="617390"/>
      </dsp:txXfrm>
    </dsp:sp>
    <dsp:sp modelId="{8A65F037-4C8E-4103-BDFD-3BD3EC29C4B1}">
      <dsp:nvSpPr>
        <dsp:cNvPr id="0" name=""/>
        <dsp:cNvSpPr/>
      </dsp:nvSpPr>
      <dsp:spPr>
        <a:xfrm>
          <a:off x="4357"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Farm Worker 1</a:t>
          </a:r>
        </a:p>
      </dsp:txBody>
      <dsp:txXfrm>
        <a:off x="4357" y="2639812"/>
        <a:ext cx="1234781" cy="617390"/>
      </dsp:txXfrm>
    </dsp:sp>
    <dsp:sp modelId="{6EC52C54-7DE3-43F6-A0D8-5C47F4F4B78C}">
      <dsp:nvSpPr>
        <dsp:cNvPr id="0" name=""/>
        <dsp:cNvSpPr/>
      </dsp:nvSpPr>
      <dsp:spPr>
        <a:xfrm>
          <a:off x="4753278" y="1755054"/>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Training Supervisor Trades</a:t>
          </a:r>
        </a:p>
      </dsp:txBody>
      <dsp:txXfrm>
        <a:off x="4753278" y="1755054"/>
        <a:ext cx="1234781" cy="617390"/>
      </dsp:txXfrm>
    </dsp:sp>
    <dsp:sp modelId="{50BFF259-89CF-4EFB-99D1-9F325B920990}">
      <dsp:nvSpPr>
        <dsp:cNvPr id="0" name=""/>
        <dsp:cNvSpPr/>
      </dsp:nvSpPr>
      <dsp:spPr>
        <a:xfrm>
          <a:off x="3818770"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 Worker 3</a:t>
          </a:r>
        </a:p>
      </dsp:txBody>
      <dsp:txXfrm>
        <a:off x="3818770" y="2639812"/>
        <a:ext cx="1234781" cy="617390"/>
      </dsp:txXfrm>
    </dsp:sp>
    <dsp:sp modelId="{E4247C11-914D-4933-A5F2-D38A9EDC4A66}">
      <dsp:nvSpPr>
        <dsp:cNvPr id="0" name=""/>
        <dsp:cNvSpPr/>
      </dsp:nvSpPr>
      <dsp:spPr>
        <a:xfrm>
          <a:off x="5762996" y="2639812"/>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Worker 4</a:t>
          </a:r>
        </a:p>
      </dsp:txBody>
      <dsp:txXfrm>
        <a:off x="5762996" y="2639812"/>
        <a:ext cx="1234781" cy="617390"/>
      </dsp:txXfrm>
    </dsp:sp>
    <dsp:sp modelId="{FD7DC449-ECC7-41AC-A3BB-802A9DD68967}">
      <dsp:nvSpPr>
        <dsp:cNvPr id="0" name=""/>
        <dsp:cNvSpPr/>
      </dsp:nvSpPr>
      <dsp:spPr>
        <a:xfrm>
          <a:off x="3280541"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Jaco Barkhuizen</a:t>
          </a:r>
        </a:p>
        <a:p>
          <a:pPr marL="0" lvl="0" indent="0" algn="ctr" defTabSz="400050">
            <a:lnSpc>
              <a:spcPct val="90000"/>
            </a:lnSpc>
            <a:spcBef>
              <a:spcPct val="0"/>
            </a:spcBef>
            <a:spcAft>
              <a:spcPct val="35000"/>
            </a:spcAft>
            <a:buNone/>
          </a:pPr>
          <a:r>
            <a:rPr lang="en-ZA" sz="900" kern="1200" dirty="0"/>
            <a:t>Project Coordinator Leadership</a:t>
          </a:r>
        </a:p>
      </dsp:txBody>
      <dsp:txXfrm>
        <a:off x="3280541" y="878359"/>
        <a:ext cx="1234781" cy="617390"/>
      </dsp:txXfrm>
    </dsp:sp>
    <dsp:sp modelId="{68F0377F-1DDC-4B5D-AC6F-9FF67D422BEB}">
      <dsp:nvSpPr>
        <dsp:cNvPr id="0" name=""/>
        <dsp:cNvSpPr/>
      </dsp:nvSpPr>
      <dsp:spPr>
        <a:xfrm>
          <a:off x="4774627"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Johan van Rensburg</a:t>
          </a:r>
        </a:p>
        <a:p>
          <a:pPr marL="0" lvl="0" indent="0" algn="ctr" defTabSz="400050">
            <a:lnSpc>
              <a:spcPct val="90000"/>
            </a:lnSpc>
            <a:spcBef>
              <a:spcPct val="0"/>
            </a:spcBef>
            <a:spcAft>
              <a:spcPct val="35000"/>
            </a:spcAft>
            <a:buNone/>
          </a:pPr>
          <a:r>
            <a:rPr lang="en-ZA" sz="900" kern="1200" dirty="0"/>
            <a:t>Project Coordinator Chickens</a:t>
          </a:r>
        </a:p>
      </dsp:txBody>
      <dsp:txXfrm>
        <a:off x="4774627" y="878359"/>
        <a:ext cx="1234781" cy="617390"/>
      </dsp:txXfrm>
    </dsp:sp>
    <dsp:sp modelId="{BF00F748-2D2B-4520-A774-E338C689B972}">
      <dsp:nvSpPr>
        <dsp:cNvPr id="0" name=""/>
        <dsp:cNvSpPr/>
      </dsp:nvSpPr>
      <dsp:spPr>
        <a:xfrm>
          <a:off x="6268713"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a:t>Theuns Engelbrecht Project Coordinator Tunnels &amp;Veg</a:t>
          </a:r>
        </a:p>
      </dsp:txBody>
      <dsp:txXfrm>
        <a:off x="6268713" y="878359"/>
        <a:ext cx="1234781" cy="617390"/>
      </dsp:txXfrm>
    </dsp:sp>
    <dsp:sp modelId="{AF886340-FF7F-4C8E-B14A-89CF431077AB}">
      <dsp:nvSpPr>
        <dsp:cNvPr id="0" name=""/>
        <dsp:cNvSpPr/>
      </dsp:nvSpPr>
      <dsp:spPr>
        <a:xfrm>
          <a:off x="7762799" y="878359"/>
          <a:ext cx="1234781" cy="617390"/>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ZA" sz="900" kern="1200" dirty="0" err="1"/>
            <a:t>Martie</a:t>
          </a:r>
          <a:r>
            <a:rPr lang="en-ZA" sz="900" kern="1200" dirty="0"/>
            <a:t> v Rensburg Project Coordinator Admin</a:t>
          </a:r>
        </a:p>
      </dsp:txBody>
      <dsp:txXfrm>
        <a:off x="7762799" y="878359"/>
        <a:ext cx="1234781" cy="6173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5/11/2021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5/11/2021</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dirty="0"/>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201511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dirty="0"/>
          </a:p>
        </p:txBody>
      </p:sp>
    </p:spTree>
    <p:extLst>
      <p:ext uri="{BB962C8B-B14F-4D97-AF65-F5344CB8AC3E}">
        <p14:creationId xmlns:p14="http://schemas.microsoft.com/office/powerpoint/2010/main" val="57841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840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36839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4279835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682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96736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39096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47506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110888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26145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9625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41905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D7D43D-6574-4C7B-808D-C6C12215A4D4}"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A0ECE5F2-81AA-4605-B028-6FBA391056AF}" type="slidenum">
              <a:rPr lang="en-ZA" smtClean="0"/>
              <a:t>‹#›</a:t>
            </a:fld>
            <a:endParaRPr lang="en-ZA" dirty="0"/>
          </a:p>
        </p:txBody>
      </p:sp>
    </p:spTree>
    <p:extLst>
      <p:ext uri="{BB962C8B-B14F-4D97-AF65-F5344CB8AC3E}">
        <p14:creationId xmlns:p14="http://schemas.microsoft.com/office/powerpoint/2010/main" val="144541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75724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5" name="Footer Placeholder 3"/>
          <p:cNvSpPr>
            <a:spLocks noGrp="1"/>
          </p:cNvSpPr>
          <p:nvPr>
            <p:ph type="ftr" sz="quarter" idx="11"/>
          </p:nvPr>
        </p:nvSpPr>
        <p:spPr/>
        <p:txBody>
          <a:bodyPr/>
          <a:lstStyle/>
          <a:p>
            <a:endParaRPr lang="en-ZA" dirty="0"/>
          </a:p>
        </p:txBody>
      </p:sp>
      <p:sp>
        <p:nvSpPr>
          <p:cNvPr id="6" name="Slide Number Placeholder 4"/>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241399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583DDF-CA54-461A-A486-592D2374C532}" type="datetimeFigureOut">
              <a:rPr lang="en-US" smtClean="0"/>
              <a:pPr/>
              <a:t>5/11/2021</a:t>
            </a:fld>
            <a:endParaRPr lang="en-US" dirty="0"/>
          </a:p>
        </p:txBody>
      </p:sp>
      <p:sp>
        <p:nvSpPr>
          <p:cNvPr id="5" name="Footer Placeholder 2"/>
          <p:cNvSpPr>
            <a:spLocks noGrp="1"/>
          </p:cNvSpPr>
          <p:nvPr>
            <p:ph type="ftr" sz="quarter" idx="11"/>
          </p:nvPr>
        </p:nvSpPr>
        <p:spPr/>
        <p:txBody>
          <a:bodyPr/>
          <a:lstStyle/>
          <a:p>
            <a:endParaRPr lang="en-ZA" dirty="0"/>
          </a:p>
        </p:txBody>
      </p:sp>
      <p:sp>
        <p:nvSpPr>
          <p:cNvPr id="6" name="Slide Number Placeholder 3"/>
          <p:cNvSpPr>
            <a:spLocks noGrp="1"/>
          </p:cNvSpPr>
          <p:nvPr>
            <p:ph type="sldNum" sz="quarter" idx="12"/>
          </p:nvPr>
        </p:nvSpPr>
        <p:spPr/>
        <p:txBody>
          <a:bodyPr/>
          <a:lstStyle/>
          <a:p>
            <a:fld id="{CA8D9AD5-F248-4919-864A-CFD76CC027D6}" type="slidenum">
              <a:rPr lang="en-ZA" smtClean="0"/>
              <a:pPr/>
              <a:t>‹#›</a:t>
            </a:fld>
            <a:endParaRPr lang="en-ZA" dirty="0"/>
          </a:p>
        </p:txBody>
      </p:sp>
    </p:spTree>
    <p:extLst>
      <p:ext uri="{BB962C8B-B14F-4D97-AF65-F5344CB8AC3E}">
        <p14:creationId xmlns:p14="http://schemas.microsoft.com/office/powerpoint/2010/main" val="35716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5" name="Footer Placeholder 5"/>
          <p:cNvSpPr>
            <a:spLocks noGrp="1"/>
          </p:cNvSpPr>
          <p:nvPr>
            <p:ph type="ftr" sz="quarter" idx="11"/>
          </p:nvPr>
        </p:nvSpPr>
        <p:spPr/>
        <p:txBody>
          <a:bodyPr/>
          <a:lstStyle/>
          <a:p>
            <a:endParaRPr lang="en-ZA" dirty="0"/>
          </a:p>
        </p:txBody>
      </p:sp>
      <p:sp>
        <p:nvSpPr>
          <p:cNvPr id="6" name="Slide Number Placeholder 6"/>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365603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A8D9AD5-F248-4919-864A-CFD76CC027D6}" type="slidenum">
              <a:rPr lang="en-ZA" smtClean="0"/>
              <a:t>‹#›</a:t>
            </a:fld>
            <a:endParaRPr lang="en-ZA" dirty="0"/>
          </a:p>
        </p:txBody>
      </p:sp>
    </p:spTree>
    <p:extLst>
      <p:ext uri="{BB962C8B-B14F-4D97-AF65-F5344CB8AC3E}">
        <p14:creationId xmlns:p14="http://schemas.microsoft.com/office/powerpoint/2010/main" val="24302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583DDF-CA54-461A-A486-592D2374C532}" type="datetimeFigureOut">
              <a:rPr lang="en-US" smtClean="0"/>
              <a:pPr/>
              <a:t>5/11/2021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155574491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7boxes.co.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Business Proposal</a:t>
            </a:r>
          </a:p>
        </p:txBody>
      </p:sp>
      <p:sp>
        <p:nvSpPr>
          <p:cNvPr id="4" name="Subtitle 3"/>
          <p:cNvSpPr>
            <a:spLocks noGrp="1"/>
          </p:cNvSpPr>
          <p:nvPr>
            <p:ph type="subTitle" idx="1"/>
          </p:nvPr>
        </p:nvSpPr>
        <p:spPr/>
        <p:txBody>
          <a:bodyPr/>
          <a:lstStyle/>
          <a:p>
            <a:r>
              <a:rPr lang="en-US" dirty="0"/>
              <a:t>Stanford Training College </a:t>
            </a:r>
          </a:p>
          <a:p>
            <a:r>
              <a:rPr lang="en-US" dirty="0"/>
              <a:t>Industrial and Agri Training Hub</a:t>
            </a:r>
          </a:p>
        </p:txBody>
      </p:sp>
      <p:pic>
        <p:nvPicPr>
          <p:cNvPr id="3" name="Picture 2">
            <a:extLst>
              <a:ext uri="{FF2B5EF4-FFF2-40B4-BE49-F238E27FC236}">
                <a16:creationId xmlns:a16="http://schemas.microsoft.com/office/drawing/2014/main" id="{2DB3B08E-1025-4B6C-A900-682372CC1376}"/>
              </a:ext>
            </a:extLst>
          </p:cNvPr>
          <p:cNvPicPr>
            <a:picLocks noChangeAspect="1"/>
          </p:cNvPicPr>
          <p:nvPr/>
        </p:nvPicPr>
        <p:blipFill>
          <a:blip r:embed="rId2"/>
          <a:stretch>
            <a:fillRect/>
          </a:stretch>
        </p:blipFill>
        <p:spPr>
          <a:xfrm>
            <a:off x="0" y="-13253"/>
            <a:ext cx="7464152" cy="4800600"/>
          </a:xfrm>
          <a:prstGeom prst="rect">
            <a:avLst/>
          </a:prstGeom>
        </p:spPr>
      </p:pic>
      <p:pic>
        <p:nvPicPr>
          <p:cNvPr id="6" name="Picture 5">
            <a:extLst>
              <a:ext uri="{FF2B5EF4-FFF2-40B4-BE49-F238E27FC236}">
                <a16:creationId xmlns:a16="http://schemas.microsoft.com/office/drawing/2014/main" id="{AEFD8D06-D8B6-400C-95FE-A1B87BCB8990}"/>
              </a:ext>
            </a:extLst>
          </p:cNvPr>
          <p:cNvPicPr>
            <a:picLocks noChangeAspect="1"/>
          </p:cNvPicPr>
          <p:nvPr/>
        </p:nvPicPr>
        <p:blipFill>
          <a:blip r:embed="rId3"/>
          <a:stretch>
            <a:fillRect/>
          </a:stretch>
        </p:blipFill>
        <p:spPr>
          <a:xfrm>
            <a:off x="7464152" y="-1"/>
            <a:ext cx="4752767" cy="4787347"/>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457A-B817-459A-9F7D-C59703342A9D}"/>
              </a:ext>
            </a:extLst>
          </p:cNvPr>
          <p:cNvSpPr>
            <a:spLocks noGrp="1"/>
          </p:cNvSpPr>
          <p:nvPr>
            <p:ph type="title"/>
          </p:nvPr>
        </p:nvSpPr>
        <p:spPr>
          <a:xfrm>
            <a:off x="1324552" y="13209"/>
            <a:ext cx="9509760" cy="65738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ZA" dirty="0">
                <a:solidFill>
                  <a:schemeClr val="bg1"/>
                </a:solidFill>
              </a:rPr>
              <a:t>Strengths</a:t>
            </a:r>
          </a:p>
        </p:txBody>
      </p:sp>
      <p:sp>
        <p:nvSpPr>
          <p:cNvPr id="3" name="Content Placeholder 2">
            <a:extLst>
              <a:ext uri="{FF2B5EF4-FFF2-40B4-BE49-F238E27FC236}">
                <a16:creationId xmlns:a16="http://schemas.microsoft.com/office/drawing/2014/main" id="{01F95168-4955-4774-9F6A-033663AF980F}"/>
              </a:ext>
            </a:extLst>
          </p:cNvPr>
          <p:cNvSpPr>
            <a:spLocks noGrp="1"/>
          </p:cNvSpPr>
          <p:nvPr>
            <p:ph idx="1"/>
          </p:nvPr>
        </p:nvSpPr>
        <p:spPr>
          <a:xfrm>
            <a:off x="1341120" y="908720"/>
            <a:ext cx="9509760" cy="6120680"/>
          </a:xfrm>
        </p:spPr>
        <p:txBody>
          <a:bodyPr>
            <a:normAutofit/>
          </a:bodyPr>
          <a:lstStyle/>
          <a:p>
            <a:r>
              <a:rPr lang="en-US" sz="1600" dirty="0"/>
              <a:t> Diverse expert team of multi-talented leadership and contacts with a heart for community advancement and development</a:t>
            </a:r>
          </a:p>
          <a:p>
            <a:r>
              <a:rPr lang="en-US" sz="1600" dirty="0"/>
              <a:t> Farm has 5.2 ha irrigation land with ample water and space for multiple training solutions.</a:t>
            </a:r>
          </a:p>
          <a:p>
            <a:r>
              <a:rPr lang="en-US" sz="1600" dirty="0"/>
              <a:t> Locals already familiar with us.</a:t>
            </a:r>
          </a:p>
          <a:p>
            <a:r>
              <a:rPr lang="en-US" sz="1600" dirty="0"/>
              <a:t> Low-cost operation that is very simplistic to manage.</a:t>
            </a:r>
            <a:endParaRPr lang="en-ZA" sz="1600" dirty="0"/>
          </a:p>
          <a:p>
            <a:r>
              <a:rPr lang="en-US" sz="1600" dirty="0"/>
              <a:t>Strong demand for trained staff.</a:t>
            </a:r>
            <a:endParaRPr lang="en-ZA" sz="1600" dirty="0"/>
          </a:p>
          <a:p>
            <a:pPr lvl="0"/>
            <a:r>
              <a:rPr lang="en-US" sz="1600" dirty="0"/>
              <a:t>Excellent location in town.</a:t>
            </a:r>
            <a:endParaRPr lang="en-ZA" sz="1600" dirty="0"/>
          </a:p>
          <a:p>
            <a:pPr lvl="0"/>
            <a:r>
              <a:rPr lang="en-US" sz="1600" dirty="0"/>
              <a:t>Community leaders already sold to solution.</a:t>
            </a:r>
            <a:endParaRPr lang="en-ZA" sz="1600" dirty="0"/>
          </a:p>
          <a:p>
            <a:pPr marL="45720" lvl="0" indent="0">
              <a:buNone/>
            </a:pPr>
            <a:endParaRPr lang="en-ZA" sz="1600" dirty="0"/>
          </a:p>
          <a:p>
            <a:endParaRPr lang="en-ZA" sz="1600" dirty="0"/>
          </a:p>
        </p:txBody>
      </p:sp>
    </p:spTree>
    <p:extLst>
      <p:ext uri="{BB962C8B-B14F-4D97-AF65-F5344CB8AC3E}">
        <p14:creationId xmlns:p14="http://schemas.microsoft.com/office/powerpoint/2010/main" val="410474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FBF4-1D73-4FF6-B80E-B58B58F3E6FE}"/>
              </a:ext>
            </a:extLst>
          </p:cNvPr>
          <p:cNvSpPr>
            <a:spLocks noGrp="1"/>
          </p:cNvSpPr>
          <p:nvPr>
            <p:ph type="title"/>
          </p:nvPr>
        </p:nvSpPr>
        <p:spPr>
          <a:xfrm>
            <a:off x="1341120" y="52756"/>
            <a:ext cx="9509760" cy="801400"/>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Weaknesses</a:t>
            </a:r>
            <a:endParaRPr lang="en-ZA" dirty="0">
              <a:solidFill>
                <a:schemeClr val="bg1"/>
              </a:solidFill>
            </a:endParaRPr>
          </a:p>
        </p:txBody>
      </p:sp>
      <p:sp>
        <p:nvSpPr>
          <p:cNvPr id="3" name="Content Placeholder 2">
            <a:extLst>
              <a:ext uri="{FF2B5EF4-FFF2-40B4-BE49-F238E27FC236}">
                <a16:creationId xmlns:a16="http://schemas.microsoft.com/office/drawing/2014/main" id="{EC072D5B-FA24-4FC7-8B00-04A8BF413356}"/>
              </a:ext>
            </a:extLst>
          </p:cNvPr>
          <p:cNvSpPr>
            <a:spLocks noGrp="1"/>
          </p:cNvSpPr>
          <p:nvPr>
            <p:ph idx="1"/>
          </p:nvPr>
        </p:nvSpPr>
        <p:spPr>
          <a:xfrm>
            <a:off x="1341120" y="1412776"/>
            <a:ext cx="9509760" cy="4032448"/>
          </a:xfrm>
        </p:spPr>
        <p:txBody>
          <a:bodyPr>
            <a:normAutofit/>
          </a:bodyPr>
          <a:lstStyle/>
          <a:p>
            <a:r>
              <a:rPr lang="en-US" dirty="0"/>
              <a:t>Long term funding can hinder effective progress</a:t>
            </a:r>
          </a:p>
          <a:p>
            <a:r>
              <a:rPr lang="en-ZA" dirty="0"/>
              <a:t>Politics </a:t>
            </a:r>
          </a:p>
          <a:p>
            <a:r>
              <a:rPr lang="en-ZA" dirty="0"/>
              <a:t>Cross Cultural Training Understanding</a:t>
            </a:r>
          </a:p>
          <a:p>
            <a:pPr marL="45720" indent="0">
              <a:buNone/>
            </a:pPr>
            <a:endParaRPr lang="en-ZA" dirty="0"/>
          </a:p>
          <a:p>
            <a:endParaRPr lang="en-ZA" dirty="0"/>
          </a:p>
          <a:p>
            <a:pPr marL="45720" indent="0">
              <a:buNone/>
            </a:pPr>
            <a:endParaRPr lang="en-ZA" dirty="0"/>
          </a:p>
          <a:p>
            <a:endParaRPr lang="en-ZA" dirty="0"/>
          </a:p>
        </p:txBody>
      </p:sp>
    </p:spTree>
    <p:extLst>
      <p:ext uri="{BB962C8B-B14F-4D97-AF65-F5344CB8AC3E}">
        <p14:creationId xmlns:p14="http://schemas.microsoft.com/office/powerpoint/2010/main" val="92631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C173-2AE1-476C-995B-72C314B91ACE}"/>
              </a:ext>
            </a:extLst>
          </p:cNvPr>
          <p:cNvSpPr>
            <a:spLocks noGrp="1"/>
          </p:cNvSpPr>
          <p:nvPr>
            <p:ph type="title"/>
          </p:nvPr>
        </p:nvSpPr>
        <p:spPr>
          <a:xfrm>
            <a:off x="1341120" y="188640"/>
            <a:ext cx="9509760" cy="65738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US" dirty="0">
                <a:solidFill>
                  <a:schemeClr val="bg1"/>
                </a:solidFill>
              </a:rPr>
              <a:t>Opportunities</a:t>
            </a:r>
            <a:endParaRPr lang="en-ZA" dirty="0">
              <a:solidFill>
                <a:schemeClr val="bg1"/>
              </a:solidFill>
            </a:endParaRPr>
          </a:p>
        </p:txBody>
      </p:sp>
      <p:sp>
        <p:nvSpPr>
          <p:cNvPr id="3" name="Content Placeholder 2">
            <a:extLst>
              <a:ext uri="{FF2B5EF4-FFF2-40B4-BE49-F238E27FC236}">
                <a16:creationId xmlns:a16="http://schemas.microsoft.com/office/drawing/2014/main" id="{91814346-611F-4F3C-AB7C-ECBBFBB5C31B}"/>
              </a:ext>
            </a:extLst>
          </p:cNvPr>
          <p:cNvSpPr>
            <a:spLocks noGrp="1"/>
          </p:cNvSpPr>
          <p:nvPr>
            <p:ph idx="1"/>
          </p:nvPr>
        </p:nvSpPr>
        <p:spPr>
          <a:xfrm>
            <a:off x="1341120" y="1196752"/>
            <a:ext cx="9509760" cy="5264875"/>
          </a:xfrm>
        </p:spPr>
        <p:txBody>
          <a:bodyPr>
            <a:normAutofit/>
          </a:bodyPr>
          <a:lstStyle/>
          <a:p>
            <a:r>
              <a:rPr lang="en-US" dirty="0"/>
              <a:t>There are no other training facility in the area</a:t>
            </a:r>
          </a:p>
          <a:p>
            <a:r>
              <a:rPr lang="en-US" dirty="0"/>
              <a:t>Making a lasting difference in the rural communities that can serve for a Blue print model for others to adapt</a:t>
            </a:r>
          </a:p>
          <a:p>
            <a:r>
              <a:rPr lang="en-US" dirty="0"/>
              <a:t>Setting a stronger local market for local producers – Proudly local</a:t>
            </a:r>
          </a:p>
          <a:p>
            <a:r>
              <a:rPr lang="en-US" dirty="0"/>
              <a:t>Huge gap in the market for free range products </a:t>
            </a:r>
            <a:endParaRPr lang="en-ZA" dirty="0"/>
          </a:p>
          <a:p>
            <a:r>
              <a:rPr lang="en-US" dirty="0"/>
              <a:t>Consumers are seeking healthier lifestyle and dietary foods for healthier lifestyles</a:t>
            </a:r>
            <a:endParaRPr lang="en-ZA" dirty="0"/>
          </a:p>
          <a:p>
            <a:r>
              <a:rPr lang="en-US" dirty="0"/>
              <a:t>Local economy will benefit from this venture, through job creation, wealth transfer to locals and under privileged community</a:t>
            </a:r>
            <a:endParaRPr lang="en-ZA" dirty="0"/>
          </a:p>
          <a:p>
            <a:r>
              <a:rPr lang="en-US" dirty="0"/>
              <a:t>Creation of secondary markets for the locals</a:t>
            </a:r>
          </a:p>
          <a:p>
            <a:r>
              <a:rPr lang="en-US" dirty="0"/>
              <a:t>Tourism attraction and education tool for children</a:t>
            </a:r>
            <a:endParaRPr lang="en-ZA" dirty="0"/>
          </a:p>
        </p:txBody>
      </p:sp>
    </p:spTree>
    <p:extLst>
      <p:ext uri="{BB962C8B-B14F-4D97-AF65-F5344CB8AC3E}">
        <p14:creationId xmlns:p14="http://schemas.microsoft.com/office/powerpoint/2010/main" val="30760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C993-40ED-4200-A019-2D758844A0C7}"/>
              </a:ext>
            </a:extLst>
          </p:cNvPr>
          <p:cNvSpPr>
            <a:spLocks noGrp="1"/>
          </p:cNvSpPr>
          <p:nvPr>
            <p:ph type="title"/>
          </p:nvPr>
        </p:nvSpPr>
        <p:spPr>
          <a:xfrm>
            <a:off x="1341120" y="11723"/>
            <a:ext cx="9509760" cy="945416"/>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Threats</a:t>
            </a:r>
            <a:endParaRPr lang="en-ZA" dirty="0">
              <a:solidFill>
                <a:schemeClr val="bg1"/>
              </a:solidFill>
            </a:endParaRPr>
          </a:p>
        </p:txBody>
      </p:sp>
      <p:sp>
        <p:nvSpPr>
          <p:cNvPr id="3" name="Content Placeholder 2">
            <a:extLst>
              <a:ext uri="{FF2B5EF4-FFF2-40B4-BE49-F238E27FC236}">
                <a16:creationId xmlns:a16="http://schemas.microsoft.com/office/drawing/2014/main" id="{2CF4B641-1461-492D-8892-4F71875CF085}"/>
              </a:ext>
            </a:extLst>
          </p:cNvPr>
          <p:cNvSpPr>
            <a:spLocks noGrp="1"/>
          </p:cNvSpPr>
          <p:nvPr>
            <p:ph idx="1"/>
          </p:nvPr>
        </p:nvSpPr>
        <p:spPr>
          <a:xfrm>
            <a:off x="1341120" y="1365186"/>
            <a:ext cx="9509760" cy="4127627"/>
          </a:xfrm>
        </p:spPr>
        <p:txBody>
          <a:bodyPr/>
          <a:lstStyle/>
          <a:p>
            <a:r>
              <a:rPr lang="en-US" dirty="0"/>
              <a:t>Political instability and unrest</a:t>
            </a:r>
          </a:p>
          <a:p>
            <a:r>
              <a:rPr lang="en-US" dirty="0"/>
              <a:t>Greed and jealousy in local community and markets</a:t>
            </a:r>
          </a:p>
          <a:p>
            <a:r>
              <a:rPr lang="en-US" dirty="0"/>
              <a:t>The next public related challenge</a:t>
            </a:r>
          </a:p>
          <a:p>
            <a:r>
              <a:rPr lang="en-US" dirty="0"/>
              <a:t>Environmental regulations (land, air and water)</a:t>
            </a:r>
          </a:p>
          <a:p>
            <a:endParaRPr lang="en-ZA" dirty="0"/>
          </a:p>
        </p:txBody>
      </p:sp>
    </p:spTree>
    <p:extLst>
      <p:ext uri="{BB962C8B-B14F-4D97-AF65-F5344CB8AC3E}">
        <p14:creationId xmlns:p14="http://schemas.microsoft.com/office/powerpoint/2010/main" val="22801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0"/>
            <a:ext cx="9509760" cy="91803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Implementation</a:t>
            </a:r>
            <a:endParaRPr lang="en-US" dirty="0">
              <a:solidFill>
                <a:schemeClr val="bg1"/>
              </a:solidFill>
              <a:highlight>
                <a:srgbClr val="FFFF00"/>
              </a:highlight>
            </a:endParaRPr>
          </a:p>
        </p:txBody>
      </p:sp>
      <p:sp>
        <p:nvSpPr>
          <p:cNvPr id="3" name="Content Placeholder 2"/>
          <p:cNvSpPr>
            <a:spLocks noGrp="1"/>
          </p:cNvSpPr>
          <p:nvPr>
            <p:ph idx="1"/>
          </p:nvPr>
        </p:nvSpPr>
        <p:spPr>
          <a:xfrm>
            <a:off x="1341120" y="1365186"/>
            <a:ext cx="9509760" cy="4127627"/>
          </a:xfrm>
        </p:spPr>
        <p:txBody>
          <a:bodyPr>
            <a:normAutofit lnSpcReduction="10000"/>
          </a:bodyPr>
          <a:lstStyle/>
          <a:p>
            <a:r>
              <a:rPr lang="en-US" dirty="0"/>
              <a:t>Drawing of plans for site development</a:t>
            </a:r>
          </a:p>
          <a:p>
            <a:r>
              <a:rPr lang="en-US" dirty="0"/>
              <a:t>Land preparation for fertilizer and planting</a:t>
            </a:r>
          </a:p>
          <a:p>
            <a:r>
              <a:rPr lang="en-US" dirty="0"/>
              <a:t>Irrigation installation (4 – 6 weeks)</a:t>
            </a:r>
          </a:p>
          <a:p>
            <a:r>
              <a:rPr lang="en-US" dirty="0"/>
              <a:t>Boundary fencing (6 – 10 weeks)</a:t>
            </a:r>
          </a:p>
          <a:p>
            <a:r>
              <a:rPr lang="en-US" dirty="0"/>
              <a:t>Ordering of Containers</a:t>
            </a:r>
          </a:p>
          <a:p>
            <a:r>
              <a:rPr lang="en-US" dirty="0"/>
              <a:t>Commence building and erection of workshops</a:t>
            </a:r>
          </a:p>
          <a:p>
            <a:r>
              <a:rPr lang="en-US" dirty="0"/>
              <a:t>Erecting of tunnels</a:t>
            </a:r>
          </a:p>
          <a:p>
            <a:r>
              <a:rPr lang="en-US" dirty="0"/>
              <a:t>Implementing livestock like chickens and geese</a:t>
            </a:r>
          </a:p>
          <a:p>
            <a:pPr marL="45720" indent="0">
              <a:buNone/>
            </a:pPr>
            <a:r>
              <a:rPr lang="en-US" dirty="0"/>
              <a:t>*This is an estimate time frame which can change depending on labour time and weather conditions</a:t>
            </a:r>
          </a:p>
          <a:p>
            <a:endParaRPr lang="en-US" dirty="0"/>
          </a:p>
          <a:p>
            <a:pPr marL="45720" indent="0">
              <a:buNone/>
            </a:pPr>
            <a:endParaRPr lang="en-US" dirty="0"/>
          </a:p>
          <a:p>
            <a:endParaRPr lang="en-US" dirty="0"/>
          </a:p>
          <a:p>
            <a:endParaRPr lang="en-US" dirty="0"/>
          </a:p>
        </p:txBody>
      </p:sp>
    </p:spTree>
    <p:extLst>
      <p:ext uri="{BB962C8B-B14F-4D97-AF65-F5344CB8AC3E}">
        <p14:creationId xmlns:p14="http://schemas.microsoft.com/office/powerpoint/2010/main" val="36767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D53B-4576-4A70-BBDF-C0275E53E58E}"/>
              </a:ext>
            </a:extLst>
          </p:cNvPr>
          <p:cNvSpPr>
            <a:spLocks noGrp="1"/>
          </p:cNvSpPr>
          <p:nvPr>
            <p:ph type="title"/>
          </p:nvPr>
        </p:nvSpPr>
        <p:spPr>
          <a:xfrm>
            <a:off x="1341120" y="0"/>
            <a:ext cx="9509760" cy="801400"/>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ZA" dirty="0">
                <a:solidFill>
                  <a:schemeClr val="bg1"/>
                </a:solidFill>
              </a:rPr>
              <a:t>Makarios Communities Commitment</a:t>
            </a:r>
          </a:p>
        </p:txBody>
      </p:sp>
      <p:sp>
        <p:nvSpPr>
          <p:cNvPr id="3" name="Content Placeholder 2">
            <a:extLst>
              <a:ext uri="{FF2B5EF4-FFF2-40B4-BE49-F238E27FC236}">
                <a16:creationId xmlns:a16="http://schemas.microsoft.com/office/drawing/2014/main" id="{3A78C978-2ABE-4D4F-A67E-EA58D9ED00DC}"/>
              </a:ext>
            </a:extLst>
          </p:cNvPr>
          <p:cNvSpPr>
            <a:spLocks noGrp="1"/>
          </p:cNvSpPr>
          <p:nvPr>
            <p:ph idx="1"/>
          </p:nvPr>
        </p:nvSpPr>
        <p:spPr>
          <a:xfrm>
            <a:off x="1341120" y="1196752"/>
            <a:ext cx="9509760" cy="4832827"/>
          </a:xfrm>
        </p:spPr>
        <p:txBody>
          <a:bodyPr>
            <a:normAutofit fontScale="92500"/>
          </a:bodyPr>
          <a:lstStyle/>
          <a:p>
            <a:r>
              <a:rPr lang="en-US" dirty="0"/>
              <a:t>The Company commits to job creation – skills development, entrepreneurial development and poverty reduction </a:t>
            </a:r>
          </a:p>
          <a:p>
            <a:r>
              <a:rPr lang="en-US" dirty="0"/>
              <a:t>This Business intuitively underpins its commitment to broad-based black economic empowerment</a:t>
            </a:r>
          </a:p>
          <a:p>
            <a:r>
              <a:rPr lang="en-US" dirty="0"/>
              <a:t>The Company will promote the development of job specific skills, upgrading service delivery levels </a:t>
            </a:r>
          </a:p>
          <a:p>
            <a:r>
              <a:rPr lang="en-US" dirty="0"/>
              <a:t>Opportunities for committed employees to develop skills and receive promotion once qualified will also promote social upliftment of community, thereby assuring their future career development and entrepreneurial mindset and employability </a:t>
            </a:r>
          </a:p>
          <a:p>
            <a:r>
              <a:rPr lang="en-US" dirty="0"/>
              <a:t>The Company will promote a non-racial, non-sexist environment, in which cultural and personal diversities are recognized </a:t>
            </a:r>
          </a:p>
          <a:p>
            <a:r>
              <a:rPr lang="en-US" dirty="0"/>
              <a:t>Because of high moral values and honor that is unashamedly promoted, each person can have a respected &amp; recognized position in the Company</a:t>
            </a:r>
            <a:endParaRPr lang="en-ZA" dirty="0"/>
          </a:p>
        </p:txBody>
      </p:sp>
    </p:spTree>
    <p:extLst>
      <p:ext uri="{BB962C8B-B14F-4D97-AF65-F5344CB8AC3E}">
        <p14:creationId xmlns:p14="http://schemas.microsoft.com/office/powerpoint/2010/main" val="11953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BCC7-DAED-4C23-BCBE-4192A9C41EF4}"/>
              </a:ext>
            </a:extLst>
          </p:cNvPr>
          <p:cNvSpPr>
            <a:spLocks noGrp="1"/>
          </p:cNvSpPr>
          <p:nvPr>
            <p:ph type="title"/>
          </p:nvPr>
        </p:nvSpPr>
        <p:spPr>
          <a:xfrm>
            <a:off x="1352819" y="0"/>
            <a:ext cx="9509760" cy="852790"/>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ZA" dirty="0">
                <a:solidFill>
                  <a:schemeClr val="bg1"/>
                </a:solidFill>
              </a:rPr>
              <a:t>Makarios Communities Workers Trust</a:t>
            </a:r>
          </a:p>
        </p:txBody>
      </p:sp>
      <p:sp>
        <p:nvSpPr>
          <p:cNvPr id="3" name="Content Placeholder 2">
            <a:extLst>
              <a:ext uri="{FF2B5EF4-FFF2-40B4-BE49-F238E27FC236}">
                <a16:creationId xmlns:a16="http://schemas.microsoft.com/office/drawing/2014/main" id="{73B2777F-0B1C-4540-89D0-FA9045E3706D}"/>
              </a:ext>
            </a:extLst>
          </p:cNvPr>
          <p:cNvSpPr>
            <a:spLocks noGrp="1"/>
          </p:cNvSpPr>
          <p:nvPr>
            <p:ph idx="1"/>
          </p:nvPr>
        </p:nvSpPr>
        <p:spPr>
          <a:xfrm>
            <a:off x="1341120" y="1365186"/>
            <a:ext cx="9509760" cy="4944133"/>
          </a:xfrm>
        </p:spPr>
        <p:txBody>
          <a:bodyPr>
            <a:normAutofit/>
          </a:bodyPr>
          <a:lstStyle/>
          <a:p>
            <a:r>
              <a:rPr lang="en-ZA" dirty="0"/>
              <a:t>Our main goal is to educate and empower the workers to life a holistic healthy lifestyle</a:t>
            </a:r>
          </a:p>
          <a:p>
            <a:r>
              <a:rPr lang="en-ZA" dirty="0"/>
              <a:t>The trust can include the following but are not limited:</a:t>
            </a:r>
          </a:p>
          <a:p>
            <a:pPr lvl="2"/>
            <a:r>
              <a:rPr lang="en-ZA" sz="2000" dirty="0"/>
              <a:t>Hospital Plan</a:t>
            </a:r>
          </a:p>
          <a:p>
            <a:pPr lvl="2"/>
            <a:r>
              <a:rPr lang="en-ZA" sz="2000" dirty="0"/>
              <a:t>Funeral Cover</a:t>
            </a:r>
          </a:p>
          <a:p>
            <a:pPr lvl="2"/>
            <a:r>
              <a:rPr lang="en-ZA" sz="2000" dirty="0"/>
              <a:t>Life Insurance</a:t>
            </a:r>
          </a:p>
          <a:p>
            <a:pPr lvl="2"/>
            <a:r>
              <a:rPr lang="en-ZA" sz="2000" dirty="0"/>
              <a:t>Education Fund – Bursaries (for their children)</a:t>
            </a:r>
          </a:p>
          <a:p>
            <a:pPr lvl="2"/>
            <a:r>
              <a:rPr lang="en-ZA" sz="2000" dirty="0"/>
              <a:t>Annual Profit Sharing</a:t>
            </a:r>
          </a:p>
          <a:p>
            <a:pPr lvl="2"/>
            <a:r>
              <a:rPr lang="en-ZA" sz="2000" dirty="0"/>
              <a:t>Percentage of interest payable on Investment made by the trust</a:t>
            </a:r>
          </a:p>
          <a:p>
            <a:pPr marL="45720" indent="0">
              <a:buNone/>
            </a:pPr>
            <a:endParaRPr lang="en-ZA" dirty="0"/>
          </a:p>
        </p:txBody>
      </p:sp>
    </p:spTree>
    <p:extLst>
      <p:ext uri="{BB962C8B-B14F-4D97-AF65-F5344CB8AC3E}">
        <p14:creationId xmlns:p14="http://schemas.microsoft.com/office/powerpoint/2010/main" val="115443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524" y="0"/>
            <a:ext cx="9509760" cy="801400"/>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Project Team (Personnel)</a:t>
            </a:r>
          </a:p>
        </p:txBody>
      </p:sp>
      <p:graphicFrame>
        <p:nvGraphicFramePr>
          <p:cNvPr id="10" name="Content Placeholder 7" descr="Organization Chart" title="SmartArt">
            <a:extLst>
              <a:ext uri="{FF2B5EF4-FFF2-40B4-BE49-F238E27FC236}">
                <a16:creationId xmlns:a16="http://schemas.microsoft.com/office/drawing/2014/main" id="{8AB0993E-96DA-4B31-B118-ACB8ED8651DA}"/>
              </a:ext>
            </a:extLst>
          </p:cNvPr>
          <p:cNvGraphicFramePr>
            <a:graphicFrameLocks noGrp="1"/>
          </p:cNvGraphicFramePr>
          <p:nvPr>
            <p:ph idx="1"/>
            <p:extLst>
              <p:ext uri="{D42A27DB-BD31-4B8C-83A1-F6EECF244321}">
                <p14:modId xmlns:p14="http://schemas.microsoft.com/office/powerpoint/2010/main" val="2742746910"/>
              </p:ext>
            </p:extLst>
          </p:nvPr>
        </p:nvGraphicFramePr>
        <p:xfrm>
          <a:off x="1341120" y="1365250"/>
          <a:ext cx="9509125" cy="412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3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12238"/>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Project Description</a:t>
            </a:r>
          </a:p>
        </p:txBody>
      </p:sp>
      <p:sp>
        <p:nvSpPr>
          <p:cNvPr id="3" name="Content Placeholder 2"/>
          <p:cNvSpPr>
            <a:spLocks noGrp="1"/>
          </p:cNvSpPr>
          <p:nvPr>
            <p:ph idx="1"/>
          </p:nvPr>
        </p:nvSpPr>
        <p:spPr>
          <a:xfrm>
            <a:off x="1341120" y="1365186"/>
            <a:ext cx="9509760" cy="4656102"/>
          </a:xfrm>
        </p:spPr>
        <p:txBody>
          <a:bodyPr>
            <a:normAutofit fontScale="92500" lnSpcReduction="10000"/>
          </a:bodyPr>
          <a:lstStyle/>
          <a:p>
            <a:pPr marL="45720" indent="0">
              <a:buNone/>
            </a:pPr>
            <a:r>
              <a:rPr lang="en-ZA" sz="1800" dirty="0">
                <a:effectLst/>
                <a:latin typeface="Calibri" panose="020F0502020204030204" pitchFamily="34" charset="0"/>
                <a:ea typeface="Calibri" panose="020F0502020204030204" pitchFamily="34" charset="0"/>
                <a:cs typeface="Calibri" panose="020F0502020204030204" pitchFamily="34" charset="0"/>
              </a:rPr>
              <a:t>We as Makarios Communities have community </a:t>
            </a:r>
            <a:r>
              <a:rPr lang="en-ZA" sz="1800" dirty="0">
                <a:latin typeface="Calibri" panose="020F0502020204030204" pitchFamily="34" charset="0"/>
                <a:ea typeface="Calibri" panose="020F0502020204030204" pitchFamily="34" charset="0"/>
                <a:cs typeface="Calibri" panose="020F0502020204030204" pitchFamily="34" charset="0"/>
              </a:rPr>
              <a:t>c</a:t>
            </a:r>
            <a:r>
              <a:rPr lang="en-ZA" sz="1800" dirty="0">
                <a:effectLst/>
                <a:latin typeface="Calibri" panose="020F0502020204030204" pitchFamily="34" charset="0"/>
                <a:ea typeface="Calibri" panose="020F0502020204030204" pitchFamily="34" charset="0"/>
                <a:cs typeface="Calibri" panose="020F0502020204030204" pitchFamily="34" charset="0"/>
              </a:rPr>
              <a:t>onnections and partnership over South Africa and Africa. We currently are committedly involved with the Western Cape area with multiple partnerships. </a:t>
            </a:r>
            <a:r>
              <a:rPr lang="en-ZA" sz="1800" dirty="0">
                <a:latin typeface="Calibri" panose="020F0502020204030204" pitchFamily="34" charset="0"/>
                <a:ea typeface="Calibri" panose="020F0502020204030204" pitchFamily="34" charset="0"/>
                <a:cs typeface="Calibri" panose="020F0502020204030204" pitchFamily="34" charset="0"/>
              </a:rPr>
              <a:t>W</a:t>
            </a:r>
            <a:r>
              <a:rPr lang="en-ZA" sz="1800" dirty="0">
                <a:effectLst/>
                <a:latin typeface="Calibri" panose="020F0502020204030204" pitchFamily="34" charset="0"/>
                <a:ea typeface="Calibri" panose="020F0502020204030204" pitchFamily="34" charset="0"/>
              </a:rPr>
              <a:t>e want to start a </a:t>
            </a:r>
            <a:r>
              <a:rPr lang="en-ZA" sz="1800" dirty="0" err="1">
                <a:effectLst/>
                <a:latin typeface="Calibri" panose="020F0502020204030204" pitchFamily="34" charset="0"/>
                <a:ea typeface="Calibri" panose="020F0502020204030204" pitchFamily="34" charset="0"/>
              </a:rPr>
              <a:t>MarSeta</a:t>
            </a:r>
            <a:r>
              <a:rPr lang="en-ZA" sz="1800" dirty="0">
                <a:effectLst/>
                <a:latin typeface="Calibri" panose="020F0502020204030204" pitchFamily="34" charset="0"/>
                <a:ea typeface="Calibri" panose="020F0502020204030204" pitchFamily="34" charset="0"/>
              </a:rPr>
              <a:t> College site in Stanford. We have the option of Buying Industrial land for R3.7m (4500sqm) or the farm which is R6m (5.2ha). Both sites are great options, but the farmland has enormous potential for development as it can also be rezoned for stands as town development. </a:t>
            </a:r>
            <a:r>
              <a:rPr lang="en-ZA" sz="1800" dirty="0">
                <a:latin typeface="Calibri" panose="020F0502020204030204" pitchFamily="34" charset="0"/>
                <a:ea typeface="Calibri" panose="020F0502020204030204" pitchFamily="34" charset="0"/>
              </a:rPr>
              <a:t>W</a:t>
            </a:r>
            <a:r>
              <a:rPr lang="en-ZA" sz="1800" dirty="0">
                <a:effectLst/>
                <a:latin typeface="Calibri" panose="020F0502020204030204" pitchFamily="34" charset="0"/>
                <a:ea typeface="Calibri" panose="020F0502020204030204" pitchFamily="34" charset="0"/>
              </a:rPr>
              <a:t>e can develop this land into a full-blown Industrial and Agricultural training hub. </a:t>
            </a:r>
          </a:p>
          <a:p>
            <a:pPr marL="45720" indent="0">
              <a:buNone/>
            </a:pPr>
            <a:r>
              <a:rPr lang="en-ZA" sz="1800" dirty="0">
                <a:effectLst/>
                <a:latin typeface="Calibri" panose="020F0502020204030204" pitchFamily="34" charset="0"/>
                <a:ea typeface="Calibri" panose="020F0502020204030204" pitchFamily="34" charset="0"/>
              </a:rPr>
              <a:t>Our objective and vision is a blueprint sustainable training model that can be developed by the overseeing trainers &amp; on-site students of the </a:t>
            </a:r>
            <a:r>
              <a:rPr lang="en-ZA" sz="1800" dirty="0" err="1">
                <a:effectLst/>
                <a:latin typeface="Calibri" panose="020F0502020204030204" pitchFamily="34" charset="0"/>
                <a:ea typeface="Calibri" panose="020F0502020204030204" pitchFamily="34" charset="0"/>
              </a:rPr>
              <a:t>MerSeta</a:t>
            </a:r>
            <a:r>
              <a:rPr lang="en-ZA" sz="1800" dirty="0">
                <a:effectLst/>
                <a:latin typeface="Calibri" panose="020F0502020204030204" pitchFamily="34" charset="0"/>
                <a:ea typeface="Calibri" panose="020F0502020204030204" pitchFamily="34" charset="0"/>
              </a:rPr>
              <a:t> college/Agricultural training hub – in a practical </a:t>
            </a:r>
            <a:r>
              <a:rPr lang="en-ZA" sz="1800" dirty="0">
                <a:latin typeface="Calibri" panose="020F0502020204030204" pitchFamily="34" charset="0"/>
                <a:ea typeface="Calibri" panose="020F0502020204030204" pitchFamily="34" charset="0"/>
              </a:rPr>
              <a:t>way, </a:t>
            </a:r>
            <a:r>
              <a:rPr lang="en-ZA" sz="1800" dirty="0">
                <a:effectLst/>
                <a:latin typeface="Calibri" panose="020F0502020204030204" pitchFamily="34" charset="0"/>
                <a:ea typeface="Calibri" panose="020F0502020204030204" pitchFamily="34" charset="0"/>
              </a:rPr>
              <a:t>mastering every skill. These trainees can be utilized in developing this project which in return creates employment. This hub can also be a tourist attraction that allows the student to earn some money with their “newfound” skill. Tourist travel from Hermanus through Stanford to </a:t>
            </a:r>
            <a:r>
              <a:rPr lang="en-ZA" sz="1800" dirty="0" err="1">
                <a:effectLst/>
                <a:latin typeface="Calibri" panose="020F0502020204030204" pitchFamily="34" charset="0"/>
                <a:ea typeface="Calibri" panose="020F0502020204030204" pitchFamily="34" charset="0"/>
              </a:rPr>
              <a:t>Gansbaai</a:t>
            </a:r>
            <a:r>
              <a:rPr lang="en-ZA" sz="1800" dirty="0">
                <a:effectLst/>
                <a:latin typeface="Calibri" panose="020F0502020204030204" pitchFamily="34" charset="0"/>
                <a:ea typeface="Calibri" panose="020F0502020204030204" pitchFamily="34" charset="0"/>
              </a:rPr>
              <a:t> for shark cage diving etc. The picturesque, quaint village–like town (Stanford) compares to the “</a:t>
            </a:r>
            <a:r>
              <a:rPr lang="en-ZA" sz="1800" dirty="0" err="1">
                <a:latin typeface="Calibri" panose="020F0502020204030204" pitchFamily="34" charset="0"/>
                <a:ea typeface="Calibri" panose="020F0502020204030204" pitchFamily="34" charset="0"/>
              </a:rPr>
              <a:t>C</a:t>
            </a:r>
            <a:r>
              <a:rPr lang="en-ZA" sz="1800" dirty="0" err="1">
                <a:effectLst/>
                <a:latin typeface="Calibri" panose="020F0502020204030204" pitchFamily="34" charset="0"/>
                <a:ea typeface="Calibri" panose="020F0502020204030204" pitchFamily="34" charset="0"/>
              </a:rPr>
              <a:t>larens</a:t>
            </a:r>
            <a:r>
              <a:rPr lang="en-ZA" sz="1800" dirty="0">
                <a:effectLst/>
                <a:latin typeface="Calibri" panose="020F0502020204030204" pitchFamily="34" charset="0"/>
                <a:ea typeface="Calibri" panose="020F0502020204030204" pitchFamily="34" charset="0"/>
              </a:rPr>
              <a:t>” of the Overberg-area. There is also a lot of wine-, cheese &amp; wedding/guest farms in the area. This facility can be used for multiple community training purposes; hospitality; recreation and ministry. I have always seen a vision of engaging the community to become part of a life-changing movement that impacts lives. In the process we engage young and old as we make the community thrive through empowerment skills.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 indent="0">
              <a:buNone/>
            </a:pPr>
            <a:br>
              <a:rPr lang="en-US" dirty="0"/>
            </a:br>
            <a:endParaRPr lang="en-ZA"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4A0B-55E4-49B5-86F1-B80C028B9781}"/>
              </a:ext>
            </a:extLst>
          </p:cNvPr>
          <p:cNvSpPr>
            <a:spLocks noGrp="1"/>
          </p:cNvSpPr>
          <p:nvPr>
            <p:ph type="title"/>
          </p:nvPr>
        </p:nvSpPr>
        <p:spPr>
          <a:xfrm>
            <a:off x="1341120" y="52030"/>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ZA" dirty="0">
                <a:solidFill>
                  <a:schemeClr val="bg1"/>
                </a:solidFill>
              </a:rPr>
              <a:t>Stanford Site Plan </a:t>
            </a:r>
          </a:p>
        </p:txBody>
      </p:sp>
      <p:sp>
        <p:nvSpPr>
          <p:cNvPr id="3" name="Content Placeholder 2">
            <a:extLst>
              <a:ext uri="{FF2B5EF4-FFF2-40B4-BE49-F238E27FC236}">
                <a16:creationId xmlns:a16="http://schemas.microsoft.com/office/drawing/2014/main" id="{00C17BDB-1161-4725-82CA-CB0AD4D70615}"/>
              </a:ext>
            </a:extLst>
          </p:cNvPr>
          <p:cNvSpPr>
            <a:spLocks noGrp="1"/>
          </p:cNvSpPr>
          <p:nvPr>
            <p:ph idx="1"/>
          </p:nvPr>
        </p:nvSpPr>
        <p:spPr>
          <a:xfrm>
            <a:off x="1341120" y="1052736"/>
            <a:ext cx="9509760" cy="4976843"/>
          </a:xfrm>
        </p:spPr>
        <p:txBody>
          <a:bodyPr>
            <a:normAutofit/>
          </a:bodyPr>
          <a:lstStyle/>
          <a:p>
            <a:pPr marL="45720" lvl="0" indent="0">
              <a:buNone/>
            </a:pPr>
            <a:r>
              <a:rPr lang="en-US" b="1" dirty="0">
                <a:solidFill>
                  <a:srgbClr val="28F82D"/>
                </a:solidFill>
              </a:rPr>
              <a:t>A</a:t>
            </a:r>
            <a:r>
              <a:rPr lang="en-US" dirty="0"/>
              <a:t> – 5.2ha farm</a:t>
            </a:r>
          </a:p>
          <a:p>
            <a:pPr marL="45720" lvl="0" indent="0">
              <a:buNone/>
            </a:pPr>
            <a:r>
              <a:rPr lang="en-US" b="1" dirty="0">
                <a:solidFill>
                  <a:srgbClr val="00B0F0"/>
                </a:solidFill>
              </a:rPr>
              <a:t>B</a:t>
            </a:r>
            <a:r>
              <a:rPr lang="en-US" dirty="0"/>
              <a:t> – 99 Year lease property that</a:t>
            </a:r>
          </a:p>
          <a:p>
            <a:pPr marL="45720" lvl="0" indent="0">
              <a:buNone/>
            </a:pPr>
            <a:r>
              <a:rPr lang="en-US" dirty="0"/>
              <a:t>can be acquired from local</a:t>
            </a:r>
          </a:p>
          <a:p>
            <a:pPr marL="45720" lvl="0" indent="0">
              <a:buNone/>
            </a:pPr>
            <a:r>
              <a:rPr lang="en-US" dirty="0"/>
              <a:t>Government</a:t>
            </a:r>
          </a:p>
          <a:p>
            <a:pPr marL="45720" lvl="0" indent="0">
              <a:buNone/>
            </a:pPr>
            <a:r>
              <a:rPr lang="en-US" b="1" dirty="0"/>
              <a:t>C</a:t>
            </a:r>
            <a:r>
              <a:rPr lang="en-US" dirty="0"/>
              <a:t> – Local Businessman seeking</a:t>
            </a:r>
          </a:p>
          <a:p>
            <a:pPr marL="45720" lvl="0" indent="0">
              <a:buNone/>
            </a:pPr>
            <a:r>
              <a:rPr lang="en-US" dirty="0"/>
              <a:t>Development partner for </a:t>
            </a:r>
          </a:p>
          <a:p>
            <a:pPr marL="45720" lvl="0" indent="0">
              <a:buNone/>
            </a:pPr>
            <a:r>
              <a:rPr lang="en-US" dirty="0"/>
              <a:t>development of Hotel and</a:t>
            </a:r>
          </a:p>
          <a:p>
            <a:pPr marL="45720" lvl="0" indent="0">
              <a:buNone/>
            </a:pPr>
            <a:r>
              <a:rPr lang="en-US" dirty="0"/>
              <a:t>Conference facility</a:t>
            </a:r>
          </a:p>
          <a:p>
            <a:pPr marL="45720" lvl="0" indent="0">
              <a:buNone/>
            </a:pPr>
            <a:r>
              <a:rPr lang="en-US" b="1" dirty="0">
                <a:solidFill>
                  <a:srgbClr val="FFFF00"/>
                </a:solidFill>
              </a:rPr>
              <a:t>D</a:t>
            </a:r>
            <a:r>
              <a:rPr lang="en-US" dirty="0"/>
              <a:t> – Industrial property 4500sqm</a:t>
            </a:r>
          </a:p>
          <a:p>
            <a:endParaRPr lang="en-ZA" dirty="0"/>
          </a:p>
        </p:txBody>
      </p:sp>
      <p:pic>
        <p:nvPicPr>
          <p:cNvPr id="5" name="Picture 4">
            <a:extLst>
              <a:ext uri="{FF2B5EF4-FFF2-40B4-BE49-F238E27FC236}">
                <a16:creationId xmlns:a16="http://schemas.microsoft.com/office/drawing/2014/main" id="{F591F0BA-7E9A-4C9E-A64A-3D6BF49D06A5}"/>
              </a:ext>
            </a:extLst>
          </p:cNvPr>
          <p:cNvPicPr>
            <a:picLocks noChangeAspect="1"/>
          </p:cNvPicPr>
          <p:nvPr/>
        </p:nvPicPr>
        <p:blipFill>
          <a:blip r:embed="rId2"/>
          <a:stretch>
            <a:fillRect/>
          </a:stretch>
        </p:blipFill>
        <p:spPr>
          <a:xfrm>
            <a:off x="5375920" y="828421"/>
            <a:ext cx="5474960" cy="4688811"/>
          </a:xfrm>
          <a:prstGeom prst="rect">
            <a:avLst/>
          </a:prstGeom>
        </p:spPr>
      </p:pic>
    </p:spTree>
    <p:extLst>
      <p:ext uri="{BB962C8B-B14F-4D97-AF65-F5344CB8AC3E}">
        <p14:creationId xmlns:p14="http://schemas.microsoft.com/office/powerpoint/2010/main" val="31495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7517"/>
            <a:ext cx="9509760" cy="814125"/>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Overview </a:t>
            </a:r>
          </a:p>
        </p:txBody>
      </p:sp>
      <p:sp>
        <p:nvSpPr>
          <p:cNvPr id="3" name="Content Placeholder 2"/>
          <p:cNvSpPr>
            <a:spLocks noGrp="1"/>
          </p:cNvSpPr>
          <p:nvPr>
            <p:ph idx="1"/>
          </p:nvPr>
        </p:nvSpPr>
        <p:spPr>
          <a:xfrm>
            <a:off x="1341120" y="1365186"/>
            <a:ext cx="9509760" cy="4656102"/>
          </a:xfrm>
        </p:spPr>
        <p:txBody>
          <a:bodyPr>
            <a:normAutofit fontScale="70000" lnSpcReduction="20000"/>
          </a:bodyPr>
          <a:lstStyle/>
          <a:p>
            <a:pPr marL="45720" indent="0">
              <a:buNone/>
            </a:pPr>
            <a:r>
              <a:rPr lang="en-US" dirty="0"/>
              <a:t>The decision must be made about the properties at hand. The 2 properties are:</a:t>
            </a:r>
          </a:p>
          <a:p>
            <a:pPr marL="502920" indent="-457200">
              <a:buAutoNum type="arabicPeriod"/>
            </a:pPr>
            <a:r>
              <a:rPr lang="en-US" dirty="0"/>
              <a:t>The Industrial Property [Property “D” on previous map] will allow for Training College and maybe 1 or 2 vegetable tunnels. The facility will then be a more formal training venue which will be utilized for trainers and trainees. [This option does however not compare to the potential of the next farm property - as mentioned on previous map as Property “A”]</a:t>
            </a:r>
          </a:p>
          <a:p>
            <a:pPr marL="502920" indent="-457200">
              <a:buAutoNum type="arabicPeriod"/>
            </a:pPr>
            <a:r>
              <a:rPr lang="en-US" dirty="0"/>
              <a:t>The farm property [Property “A”] will allow for a Training venue for both Industrial- and small-scale Agricultural trades like Bio-char production for healthy fertilization;  Vegetable/Herb tunnels &amp; -gardens; Nut-trees; Olive groves; Bee-hives &amp; keeping; Egg &amp; Broiler; Buffalo grass for selling and grazing of life-stock etc. [The Buffalo grass business is already existing.]  This development can also be utilized as a tourist attraction with Coffee and Bakery/Gift shop - selling local produce, incl. Deli &amp; Meat products.  A nursery can also be developed adjacent to the shop as part of the garden attraction. Trainees &amp; qualified workers can sell their products and it can be advertised as a local empowerment attraction. A broader variety training can thus be made possible.</a:t>
            </a:r>
          </a:p>
          <a:p>
            <a:pPr marL="45720" indent="0">
              <a:buNone/>
            </a:pPr>
            <a:r>
              <a:rPr lang="en-US" dirty="0"/>
              <a:t>I have included R5m for development cost of the venue which can be Industrial style with containers as the shops and workshops. I have a family member which had designed the Container Business Mall in Melville. (27 Boxes) </a:t>
            </a:r>
            <a:r>
              <a:rPr lang="en-US" dirty="0">
                <a:hlinkClick r:id="rId3"/>
              </a:rPr>
              <a:t>www.27boxes.co.za</a:t>
            </a:r>
            <a:r>
              <a:rPr lang="en-US" dirty="0"/>
              <a:t> This amount is not a lot – considering the variety of projects which can both be used for training and job-creation in industrial; agricultural and hospitality trades. </a:t>
            </a:r>
            <a:r>
              <a:rPr lang="en-US" u="sng" dirty="0"/>
              <a:t>Importantly: We can also raise finances by selling stands on the farm as part of a Farming and Educational Community Estate. A recreational &amp; live-entertainment facet can be added to make this a holistic community development for visitors and those living/working there! </a:t>
            </a:r>
          </a:p>
          <a:p>
            <a:pPr marL="45720" indent="0">
              <a:buNone/>
            </a:pPr>
            <a:r>
              <a:rPr lang="en-US" dirty="0"/>
              <a:t>  </a:t>
            </a:r>
          </a:p>
          <a:p>
            <a:endParaRPr lang="en-US" dirty="0"/>
          </a:p>
          <a:p>
            <a:endParaRPr lang="en-US" dirty="0"/>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D0DEA-2CB9-44DC-AD79-42B98F30CD82}"/>
              </a:ext>
            </a:extLst>
          </p:cNvPr>
          <p:cNvPicPr>
            <a:picLocks noChangeAspect="1"/>
          </p:cNvPicPr>
          <p:nvPr/>
        </p:nvPicPr>
        <p:blipFill>
          <a:blip r:embed="rId2"/>
          <a:stretch>
            <a:fillRect/>
          </a:stretch>
        </p:blipFill>
        <p:spPr>
          <a:xfrm>
            <a:off x="429177" y="222725"/>
            <a:ext cx="7117260" cy="4065924"/>
          </a:xfrm>
          <a:prstGeom prst="rect">
            <a:avLst/>
          </a:prstGeom>
        </p:spPr>
      </p:pic>
      <p:pic>
        <p:nvPicPr>
          <p:cNvPr id="7" name="Picture 6">
            <a:extLst>
              <a:ext uri="{FF2B5EF4-FFF2-40B4-BE49-F238E27FC236}">
                <a16:creationId xmlns:a16="http://schemas.microsoft.com/office/drawing/2014/main" id="{8EEFE80C-067C-43BA-8FE5-7F81BA07A1DA}"/>
              </a:ext>
            </a:extLst>
          </p:cNvPr>
          <p:cNvPicPr>
            <a:picLocks noChangeAspect="1"/>
          </p:cNvPicPr>
          <p:nvPr/>
        </p:nvPicPr>
        <p:blipFill>
          <a:blip r:embed="rId3"/>
          <a:stretch>
            <a:fillRect/>
          </a:stretch>
        </p:blipFill>
        <p:spPr>
          <a:xfrm>
            <a:off x="7680176" y="587212"/>
            <a:ext cx="4392488" cy="4353956"/>
          </a:xfrm>
          <a:prstGeom prst="rect">
            <a:avLst/>
          </a:prstGeom>
        </p:spPr>
      </p:pic>
      <p:pic>
        <p:nvPicPr>
          <p:cNvPr id="8" name="Picture 7">
            <a:extLst>
              <a:ext uri="{FF2B5EF4-FFF2-40B4-BE49-F238E27FC236}">
                <a16:creationId xmlns:a16="http://schemas.microsoft.com/office/drawing/2014/main" id="{A705905B-5A9A-46E8-9EFF-27968EFA48A7}"/>
              </a:ext>
            </a:extLst>
          </p:cNvPr>
          <p:cNvPicPr>
            <a:picLocks noChangeAspect="1"/>
          </p:cNvPicPr>
          <p:nvPr/>
        </p:nvPicPr>
        <p:blipFill>
          <a:blip r:embed="rId4"/>
          <a:stretch>
            <a:fillRect/>
          </a:stretch>
        </p:blipFill>
        <p:spPr>
          <a:xfrm>
            <a:off x="429177" y="4452731"/>
            <a:ext cx="1778391" cy="2000605"/>
          </a:xfrm>
          <a:prstGeom prst="rect">
            <a:avLst/>
          </a:prstGeom>
        </p:spPr>
      </p:pic>
      <p:pic>
        <p:nvPicPr>
          <p:cNvPr id="11" name="Picture 10">
            <a:extLst>
              <a:ext uri="{FF2B5EF4-FFF2-40B4-BE49-F238E27FC236}">
                <a16:creationId xmlns:a16="http://schemas.microsoft.com/office/drawing/2014/main" id="{823D9C37-7F0E-4B2E-A614-867A6D9E5A0A}"/>
              </a:ext>
            </a:extLst>
          </p:cNvPr>
          <p:cNvPicPr>
            <a:picLocks noChangeAspect="1"/>
          </p:cNvPicPr>
          <p:nvPr/>
        </p:nvPicPr>
        <p:blipFill>
          <a:blip r:embed="rId5"/>
          <a:stretch>
            <a:fillRect/>
          </a:stretch>
        </p:blipFill>
        <p:spPr>
          <a:xfrm>
            <a:off x="7176122" y="5373217"/>
            <a:ext cx="4896541" cy="1080120"/>
          </a:xfrm>
          <a:prstGeom prst="rect">
            <a:avLst/>
          </a:prstGeom>
        </p:spPr>
      </p:pic>
      <p:pic>
        <p:nvPicPr>
          <p:cNvPr id="12" name="Picture 11">
            <a:extLst>
              <a:ext uri="{FF2B5EF4-FFF2-40B4-BE49-F238E27FC236}">
                <a16:creationId xmlns:a16="http://schemas.microsoft.com/office/drawing/2014/main" id="{2AEF5A36-2C2E-40F6-828B-25F61BC58B28}"/>
              </a:ext>
            </a:extLst>
          </p:cNvPr>
          <p:cNvPicPr>
            <a:picLocks noChangeAspect="1"/>
          </p:cNvPicPr>
          <p:nvPr/>
        </p:nvPicPr>
        <p:blipFill>
          <a:blip r:embed="rId6"/>
          <a:stretch>
            <a:fillRect/>
          </a:stretch>
        </p:blipFill>
        <p:spPr>
          <a:xfrm>
            <a:off x="2411596" y="4452731"/>
            <a:ext cx="4260468" cy="2000605"/>
          </a:xfrm>
          <a:prstGeom prst="rect">
            <a:avLst/>
          </a:prstGeom>
        </p:spPr>
      </p:pic>
    </p:spTree>
    <p:extLst>
      <p:ext uri="{BB962C8B-B14F-4D97-AF65-F5344CB8AC3E}">
        <p14:creationId xmlns:p14="http://schemas.microsoft.com/office/powerpoint/2010/main" val="3304055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35"/>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Objectives</a:t>
            </a:r>
          </a:p>
        </p:txBody>
      </p:sp>
      <p:sp>
        <p:nvSpPr>
          <p:cNvPr id="3" name="Content Placeholder 2"/>
          <p:cNvSpPr>
            <a:spLocks noGrp="1"/>
          </p:cNvSpPr>
          <p:nvPr>
            <p:ph idx="1"/>
          </p:nvPr>
        </p:nvSpPr>
        <p:spPr>
          <a:xfrm>
            <a:off x="1341120" y="812916"/>
            <a:ext cx="9509760" cy="5640420"/>
          </a:xfrm>
        </p:spPr>
        <p:txBody>
          <a:bodyPr>
            <a:normAutofit/>
          </a:bodyPr>
          <a:lstStyle/>
          <a:p>
            <a:pPr marL="45720" indent="0">
              <a:buNone/>
            </a:pPr>
            <a:r>
              <a:rPr lang="en-US" dirty="0"/>
              <a:t>The primary objectives are:</a:t>
            </a:r>
            <a:endParaRPr lang="en-ZA" dirty="0"/>
          </a:p>
          <a:p>
            <a:r>
              <a:rPr lang="en-US" dirty="0"/>
              <a:t>Create an environment to learn and improve in all facets of society. </a:t>
            </a:r>
          </a:p>
          <a:p>
            <a:r>
              <a:rPr lang="en-US" dirty="0"/>
              <a:t>Alleviate poverty and training Entrepreneurs in the workplace.</a:t>
            </a:r>
          </a:p>
          <a:p>
            <a:r>
              <a:rPr lang="en-US" dirty="0"/>
              <a:t>Holistic training venue that will include all areas of family living. This will include Job skills training; Finances and Budgeting; ‘Rainbow Generations’ pre-school play &amp; remedial program + Bible-program; ‘Integra’ Remedial Education for Gr1-7; Bible college training; Health and Fitness; Family Health and Recreation; Community Well-being; etc.</a:t>
            </a:r>
          </a:p>
          <a:p>
            <a:r>
              <a:rPr lang="en-US" dirty="0"/>
              <a:t>Tourist attraction to Educate visitors as well as Commercial opportunities for products produced &amp; manufactured on the venue.</a:t>
            </a:r>
          </a:p>
          <a:p>
            <a:r>
              <a:rPr lang="en-US" dirty="0"/>
              <a:t>Self-sustainable model that can be duplicated in other areas. </a:t>
            </a:r>
          </a:p>
          <a:p>
            <a:r>
              <a:rPr lang="en-US" dirty="0"/>
              <a:t>Off-the-grid Model that improve Carbon Footprint for generations. </a:t>
            </a:r>
          </a:p>
          <a:p>
            <a:r>
              <a:rPr lang="en-US" dirty="0"/>
              <a:t>Innovative Hub for creativity.</a:t>
            </a:r>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88640"/>
            <a:ext cx="9509760" cy="729392"/>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Market Analysis Summary</a:t>
            </a:r>
          </a:p>
        </p:txBody>
      </p:sp>
      <p:sp>
        <p:nvSpPr>
          <p:cNvPr id="3" name="Content Placeholder 2"/>
          <p:cNvSpPr>
            <a:spLocks noGrp="1"/>
          </p:cNvSpPr>
          <p:nvPr>
            <p:ph idx="1"/>
          </p:nvPr>
        </p:nvSpPr>
        <p:spPr>
          <a:xfrm>
            <a:off x="1341120" y="1196752"/>
            <a:ext cx="9509760" cy="5304174"/>
          </a:xfrm>
        </p:spPr>
        <p:txBody>
          <a:bodyPr>
            <a:normAutofit fontScale="92500" lnSpcReduction="10000"/>
          </a:bodyPr>
          <a:lstStyle/>
          <a:p>
            <a:r>
              <a:rPr lang="en-US" dirty="0"/>
              <a:t> Recent market analysis suggests that more and more people must enter the Entrepreneurial sector as unemployment figures are escalating. However, looking at the state of our deteriorating country, the lack in certain trades are overwhelming.</a:t>
            </a:r>
          </a:p>
          <a:p>
            <a:r>
              <a:rPr lang="en-US" dirty="0"/>
              <a:t>Stanford has very little to offer for the community. Only the hospitality sector and farming community attract opportunity for the workforce. These communities have stayed in this area for life.  </a:t>
            </a:r>
          </a:p>
          <a:p>
            <a:r>
              <a:rPr lang="en-US" dirty="0"/>
              <a:t>The venues are just opposite the “Skema”, which houses the Community in need. </a:t>
            </a:r>
          </a:p>
          <a:p>
            <a:r>
              <a:rPr lang="en-US" dirty="0"/>
              <a:t>We have been in the area for 7+ years and have come to learn the politics and influences of the Community. I personally have had the opportunity to train up Church Leaders in the area for a year. I also coached the Stanford Rugby Team in the “Skema”. Our Network have successfully piloted the following projects – Growing Oyster mushrooms from alien substrate, Producing Biochar from alien wood, Leadership Development and Training, Vegetable and Fruit tree production and preserves, etc.</a:t>
            </a:r>
          </a:p>
          <a:p>
            <a:r>
              <a:rPr lang="en-US" dirty="0"/>
              <a:t>We have developed a network of contacts with like-minded ideas.  </a:t>
            </a:r>
          </a:p>
        </p:txBody>
      </p:sp>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5AB2-350D-4F63-870E-665E6F857B36}"/>
              </a:ext>
            </a:extLst>
          </p:cNvPr>
          <p:cNvSpPr>
            <a:spLocks noGrp="1"/>
          </p:cNvSpPr>
          <p:nvPr>
            <p:ph type="title"/>
          </p:nvPr>
        </p:nvSpPr>
        <p:spPr>
          <a:xfrm>
            <a:off x="1341120" y="466344"/>
            <a:ext cx="9509760" cy="766588"/>
          </a:xfrm>
        </p:spPr>
        <p:txBody>
          <a:bodyPr/>
          <a:lstStyle/>
          <a:p>
            <a:pPr algn="ctr"/>
            <a:r>
              <a:rPr lang="en-ZA" dirty="0"/>
              <a:t>Some of our Projects in Stanford</a:t>
            </a:r>
          </a:p>
        </p:txBody>
      </p:sp>
      <p:sp>
        <p:nvSpPr>
          <p:cNvPr id="3" name="Text Placeholder 2">
            <a:extLst>
              <a:ext uri="{FF2B5EF4-FFF2-40B4-BE49-F238E27FC236}">
                <a16:creationId xmlns:a16="http://schemas.microsoft.com/office/drawing/2014/main" id="{83CA0772-C728-416C-B987-6F03D4905BD5}"/>
              </a:ext>
            </a:extLst>
          </p:cNvPr>
          <p:cNvSpPr>
            <a:spLocks noGrp="1"/>
          </p:cNvSpPr>
          <p:nvPr>
            <p:ph type="body" idx="1"/>
          </p:nvPr>
        </p:nvSpPr>
        <p:spPr>
          <a:xfrm>
            <a:off x="1341120" y="1412776"/>
            <a:ext cx="4572000" cy="424688"/>
          </a:xfrm>
        </p:spPr>
        <p:txBody>
          <a:bodyPr/>
          <a:lstStyle/>
          <a:p>
            <a:r>
              <a:rPr lang="en-ZA" dirty="0"/>
              <a:t>Oyster Mushroom Project</a:t>
            </a:r>
          </a:p>
        </p:txBody>
      </p:sp>
      <p:pic>
        <p:nvPicPr>
          <p:cNvPr id="8" name="Content Placeholder 7" descr="A picture containing outdoor, outdoor object&#10;&#10;Description automatically generated">
            <a:extLst>
              <a:ext uri="{FF2B5EF4-FFF2-40B4-BE49-F238E27FC236}">
                <a16:creationId xmlns:a16="http://schemas.microsoft.com/office/drawing/2014/main" id="{935B1036-CCB3-446C-8E85-C3D092BAACC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800000">
            <a:off x="1341120" y="2017983"/>
            <a:ext cx="2379132" cy="1843064"/>
          </a:xfrm>
        </p:spPr>
      </p:pic>
      <p:sp>
        <p:nvSpPr>
          <p:cNvPr id="5" name="Text Placeholder 4">
            <a:extLst>
              <a:ext uri="{FF2B5EF4-FFF2-40B4-BE49-F238E27FC236}">
                <a16:creationId xmlns:a16="http://schemas.microsoft.com/office/drawing/2014/main" id="{F8616E07-3BDB-4276-8B40-67B63C834478}"/>
              </a:ext>
            </a:extLst>
          </p:cNvPr>
          <p:cNvSpPr>
            <a:spLocks noGrp="1"/>
          </p:cNvSpPr>
          <p:nvPr>
            <p:ph type="body" sz="quarter" idx="3"/>
          </p:nvPr>
        </p:nvSpPr>
        <p:spPr>
          <a:xfrm>
            <a:off x="6278880" y="1412776"/>
            <a:ext cx="4572000" cy="424688"/>
          </a:xfrm>
        </p:spPr>
        <p:txBody>
          <a:bodyPr/>
          <a:lstStyle/>
          <a:p>
            <a:r>
              <a:rPr lang="en-ZA" dirty="0"/>
              <a:t>Leadership Training Stanford</a:t>
            </a:r>
          </a:p>
        </p:txBody>
      </p:sp>
      <p:pic>
        <p:nvPicPr>
          <p:cNvPr id="10" name="Content Placeholder 9" descr="A picture containing indoor, building, ceiling&#10;&#10;Description automatically generated">
            <a:extLst>
              <a:ext uri="{FF2B5EF4-FFF2-40B4-BE49-F238E27FC236}">
                <a16:creationId xmlns:a16="http://schemas.microsoft.com/office/drawing/2014/main" id="{68237DD1-F21B-47ED-ABE2-BBB1730FB761}"/>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0800000">
            <a:off x="3720252" y="2027719"/>
            <a:ext cx="2192867" cy="1833327"/>
          </a:xfrm>
        </p:spPr>
      </p:pic>
      <p:pic>
        <p:nvPicPr>
          <p:cNvPr id="12" name="Picture 11" descr="A picture containing fungus, meal&#10;&#10;Description automatically generated">
            <a:extLst>
              <a:ext uri="{FF2B5EF4-FFF2-40B4-BE49-F238E27FC236}">
                <a16:creationId xmlns:a16="http://schemas.microsoft.com/office/drawing/2014/main" id="{D7AE9FCF-38D7-4A42-87F4-C9A184FE4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117" y="3870786"/>
            <a:ext cx="2379133" cy="1993336"/>
          </a:xfrm>
          <a:prstGeom prst="rect">
            <a:avLst/>
          </a:prstGeom>
        </p:spPr>
      </p:pic>
      <p:pic>
        <p:nvPicPr>
          <p:cNvPr id="14" name="Picture 13" descr="A picture containing text, indoor&#10;&#10;Description automatically generated">
            <a:extLst>
              <a:ext uri="{FF2B5EF4-FFF2-40B4-BE49-F238E27FC236}">
                <a16:creationId xmlns:a16="http://schemas.microsoft.com/office/drawing/2014/main" id="{76F20753-3D27-4589-BEE7-F8BD600D2E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105" y="3870786"/>
            <a:ext cx="2229016" cy="1993336"/>
          </a:xfrm>
          <a:prstGeom prst="rect">
            <a:avLst/>
          </a:prstGeom>
        </p:spPr>
      </p:pic>
      <p:pic>
        <p:nvPicPr>
          <p:cNvPr id="16" name="Picture 15" descr="A group of people posing for a photo&#10;&#10;Description automatically generated">
            <a:extLst>
              <a:ext uri="{FF2B5EF4-FFF2-40B4-BE49-F238E27FC236}">
                <a16:creationId xmlns:a16="http://schemas.microsoft.com/office/drawing/2014/main" id="{E26CB569-D823-4747-9702-B667E18A91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8880" y="2027718"/>
            <a:ext cx="4571999" cy="3836403"/>
          </a:xfrm>
          <a:prstGeom prst="rect">
            <a:avLst/>
          </a:prstGeom>
        </p:spPr>
      </p:pic>
    </p:spTree>
    <p:extLst>
      <p:ext uri="{BB962C8B-B14F-4D97-AF65-F5344CB8AC3E}">
        <p14:creationId xmlns:p14="http://schemas.microsoft.com/office/powerpoint/2010/main" val="308824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0"/>
            <a:ext cx="9509760" cy="764704"/>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en-US" dirty="0">
                <a:solidFill>
                  <a:schemeClr val="bg1"/>
                </a:solidFill>
              </a:rPr>
              <a:t>Success Factors</a:t>
            </a:r>
          </a:p>
        </p:txBody>
      </p:sp>
      <p:sp>
        <p:nvSpPr>
          <p:cNvPr id="3" name="Content Placeholder 2"/>
          <p:cNvSpPr>
            <a:spLocks noGrp="1"/>
          </p:cNvSpPr>
          <p:nvPr>
            <p:ph idx="1"/>
          </p:nvPr>
        </p:nvSpPr>
        <p:spPr>
          <a:xfrm>
            <a:off x="1341120" y="980728"/>
            <a:ext cx="9509760" cy="5544616"/>
          </a:xfrm>
        </p:spPr>
        <p:txBody>
          <a:bodyPr>
            <a:noAutofit/>
          </a:bodyPr>
          <a:lstStyle/>
          <a:p>
            <a:r>
              <a:rPr lang="en-US" dirty="0"/>
              <a:t> The successful attraction of funds for development of venue.</a:t>
            </a:r>
            <a:endParaRPr lang="en-ZA" dirty="0"/>
          </a:p>
          <a:p>
            <a:pPr lvl="0"/>
            <a:r>
              <a:rPr lang="en-US" dirty="0"/>
              <a:t>Optimal utilization of the opportunities of the land and resources of the area.</a:t>
            </a:r>
            <a:endParaRPr lang="en-ZA" dirty="0"/>
          </a:p>
          <a:p>
            <a:pPr lvl="0"/>
            <a:r>
              <a:rPr lang="en-US" dirty="0"/>
              <a:t>Land availability of 5.2ha [Property A on map] with irrigation rights and a natural spring – right across the “Skema” [area in need of upliftment].</a:t>
            </a:r>
            <a:endParaRPr lang="en-ZA" dirty="0"/>
          </a:p>
          <a:p>
            <a:pPr lvl="0"/>
            <a:r>
              <a:rPr lang="en-US" dirty="0"/>
              <a:t>The continued growth and demand for training and being part of a life changing opportunity to make a difference. </a:t>
            </a:r>
          </a:p>
          <a:p>
            <a:pPr lvl="0"/>
            <a:r>
              <a:rPr lang="en-US" dirty="0"/>
              <a:t>Maintaining good relationships with the community leaders.</a:t>
            </a:r>
            <a:endParaRPr lang="en-ZA" dirty="0"/>
          </a:p>
          <a:p>
            <a:pPr lvl="0"/>
            <a:r>
              <a:rPr lang="en-US" dirty="0"/>
              <a:t>Educational Blueprint that will inspire community.</a:t>
            </a:r>
            <a:endParaRPr lang="en-ZA" dirty="0"/>
          </a:p>
          <a:p>
            <a:pPr lvl="0"/>
            <a:r>
              <a:rPr lang="en-US" dirty="0"/>
              <a:t>Compliance with the broad-based socio-economic empowerment act.</a:t>
            </a:r>
          </a:p>
          <a:p>
            <a:pPr lvl="0"/>
            <a:r>
              <a:rPr lang="en-US" dirty="0"/>
              <a:t>Empowering workers and the community with skill transfers and training.</a:t>
            </a:r>
          </a:p>
          <a:p>
            <a:pPr lvl="0"/>
            <a:r>
              <a:rPr lang="en-US" dirty="0"/>
              <a:t>Ensuring wellness and decline in behavioral disfunction due to a variety of mental/psychological- &amp; Spiritual education; job-creation; community participation and recreational facilities and performing arts .   </a:t>
            </a:r>
          </a:p>
          <a:p>
            <a:pPr lvl="0"/>
            <a:endParaRPr lang="en-ZA" dirty="0"/>
          </a:p>
          <a:p>
            <a:pPr marL="45720" indent="0">
              <a:buNone/>
            </a:pPr>
            <a:endParaRPr lang="en-US" sz="1800" dirty="0"/>
          </a:p>
        </p:txBody>
      </p:sp>
    </p:spTree>
    <p:extLst>
      <p:ext uri="{BB962C8B-B14F-4D97-AF65-F5344CB8AC3E}">
        <p14:creationId xmlns:p14="http://schemas.microsoft.com/office/powerpoint/2010/main" val="15111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2694</TotalTime>
  <Words>1693</Words>
  <Application>Microsoft Office PowerPoint</Application>
  <PresentationFormat>Widescreen</PresentationFormat>
  <Paragraphs>130</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Corbel</vt:lpstr>
      <vt:lpstr>Wingdings 3</vt:lpstr>
      <vt:lpstr>Ion</vt:lpstr>
      <vt:lpstr>Business Proposal</vt:lpstr>
      <vt:lpstr>Project Description</vt:lpstr>
      <vt:lpstr>Stanford Site Plan </vt:lpstr>
      <vt:lpstr>Overview </vt:lpstr>
      <vt:lpstr>PowerPoint Presentation</vt:lpstr>
      <vt:lpstr>Objectives</vt:lpstr>
      <vt:lpstr>Market Analysis Summary</vt:lpstr>
      <vt:lpstr>Some of our Projects in Stanford</vt:lpstr>
      <vt:lpstr>Success Factors</vt:lpstr>
      <vt:lpstr>Strengths</vt:lpstr>
      <vt:lpstr>Weaknesses</vt:lpstr>
      <vt:lpstr>Opportunities</vt:lpstr>
      <vt:lpstr>Threats</vt:lpstr>
      <vt:lpstr>Implementation</vt:lpstr>
      <vt:lpstr>Makarios Communities Commitment</vt:lpstr>
      <vt:lpstr>Makarios Communities Workers Trust</vt:lpstr>
      <vt:lpstr>Project Team (Personnel)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Johan van Rensburg</dc:creator>
  <cp:lastModifiedBy>andre cloete</cp:lastModifiedBy>
  <cp:revision>121</cp:revision>
  <dcterms:created xsi:type="dcterms:W3CDTF">2018-09-05T08:24:42Z</dcterms:created>
  <dcterms:modified xsi:type="dcterms:W3CDTF">2021-05-12T14:55:50Z</dcterms:modified>
</cp:coreProperties>
</file>